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7FE531A4_C9269C10.xml" ContentType="application/vnd.ms-powerpoint.comments+xml"/>
  <Override PartName="/ppt/notesSlides/notesSlide3.xml" ContentType="application/vnd.openxmlformats-officedocument.presentationml.notesSlide+xml"/>
  <Override PartName="/ppt/comments/modernComment_7FE531C0_5640615E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comments/modernComment_7FE5319D_104D9879.xml" ContentType="application/vnd.ms-powerpoint.comment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7FE531C9_55FC211E.xml" ContentType="application/vnd.ms-powerpoint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comments/modernComment_7FE531AD_9C86B5A8.xml" ContentType="application/vnd.ms-powerpoint.comment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comments/modernComment_7FE531BA_41344E9.xml" ContentType="application/vnd.ms-powerpoint.comment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7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0.xml" ContentType="application/vnd.openxmlformats-officedocument.presentationml.notesSlide+xml"/>
  <Override PartName="/ppt/comments/modernComment_7FE53180_8522ADAC.xml" ContentType="application/vnd.ms-powerpoint.comments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3.xml" ContentType="application/vnd.openxmlformats-officedocument.presentationml.notesSlide+xml"/>
  <Override PartName="/ppt/comments/modernComment_7FE531A7_EBA3AB48.xml" ContentType="application/vnd.ms-powerpoint.comments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6.xml" ContentType="application/vnd.openxmlformats-officedocument.presentationml.notesSlide+xml"/>
  <Override PartName="/ppt/comments/modernComment_7FE531B4_530CEC8.xml" ContentType="application/vnd.ms-powerpoint.comments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7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8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29.xml" ContentType="application/vnd.openxmlformats-officedocument.presentationml.notesSlide+xml"/>
  <Override PartName="/ppt/comments/modernComment_10E_79663643.xml" ContentType="application/vnd.ms-powerpoint.comment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32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33.xml" ContentType="application/vnd.openxmlformats-officedocument.presentationml.notesSlide+xml"/>
  <Override PartName="/ppt/comments/modernComment_7FE53157_DDBF456D.xml" ContentType="application/vnd.ms-powerpoint.comments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34.xml" ContentType="application/vnd.openxmlformats-officedocument.presentationml.notesSlide+xml"/>
  <Override PartName="/ppt/comments/modernComment_7FE531B1_2571BB53.xml" ContentType="application/vnd.ms-powerpoint.comments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35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notesSlides/notesSlide36.xml" ContentType="application/vnd.openxmlformats-officedocument.presentationml.notesSlide+xml"/>
  <Override PartName="/ppt/comments/modernComment_7FE531C2_26A439AC.xml" ContentType="application/vnd.ms-powerpoint.comments+xml"/>
  <Override PartName="/ppt/notesSlides/notesSlide37.xml" ContentType="application/vnd.openxmlformats-officedocument.presentationml.notesSlide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3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949" r:id="rId5"/>
    <p:sldMasterId id="2147484006" r:id="rId6"/>
    <p:sldMasterId id="2147484065" r:id="rId7"/>
    <p:sldMasterId id="2147484111" r:id="rId8"/>
  </p:sldMasterIdLst>
  <p:notesMasterIdLst>
    <p:notesMasterId r:id="rId55"/>
  </p:notesMasterIdLst>
  <p:sldIdLst>
    <p:sldId id="2145726926" r:id="rId9"/>
    <p:sldId id="2807" r:id="rId10"/>
    <p:sldId id="2145726869" r:id="rId11"/>
    <p:sldId id="2145726884" r:id="rId12"/>
    <p:sldId id="2145726903" r:id="rId13"/>
    <p:sldId id="2145726912" r:id="rId14"/>
    <p:sldId id="2145726904" r:id="rId15"/>
    <p:sldId id="2145726852" r:id="rId16"/>
    <p:sldId id="2145726883" r:id="rId17"/>
    <p:sldId id="2145726877" r:id="rId18"/>
    <p:sldId id="3027" r:id="rId19"/>
    <p:sldId id="2145726921" r:id="rId20"/>
    <p:sldId id="2145726879" r:id="rId21"/>
    <p:sldId id="2145726795" r:id="rId22"/>
    <p:sldId id="2145726893" r:id="rId23"/>
    <p:sldId id="2145726906" r:id="rId24"/>
    <p:sldId id="2145726905" r:id="rId25"/>
    <p:sldId id="3032" r:id="rId26"/>
    <p:sldId id="2145726922" r:id="rId27"/>
    <p:sldId id="2145726880" r:id="rId28"/>
    <p:sldId id="2145726798" r:id="rId29"/>
    <p:sldId id="2145726896" r:id="rId30"/>
    <p:sldId id="2145726841" r:id="rId31"/>
    <p:sldId id="2145726848" r:id="rId32"/>
    <p:sldId id="2145726916" r:id="rId33"/>
    <p:sldId id="2145726825" r:id="rId34"/>
    <p:sldId id="2145726886" r:id="rId35"/>
    <p:sldId id="2145726887" r:id="rId36"/>
    <p:sldId id="2145726899" r:id="rId37"/>
    <p:sldId id="2145726923" r:id="rId38"/>
    <p:sldId id="2145726900" r:id="rId39"/>
    <p:sldId id="2145726901" r:id="rId40"/>
    <p:sldId id="2145726894" r:id="rId41"/>
    <p:sldId id="2145726836" r:id="rId42"/>
    <p:sldId id="270" r:id="rId43"/>
    <p:sldId id="3064" r:id="rId44"/>
    <p:sldId id="2145726920" r:id="rId45"/>
    <p:sldId id="2145726881" r:id="rId46"/>
    <p:sldId id="2145726807" r:id="rId47"/>
    <p:sldId id="2145726897" r:id="rId48"/>
    <p:sldId id="2145726855" r:id="rId49"/>
    <p:sldId id="2145726925" r:id="rId50"/>
    <p:sldId id="2145726914" r:id="rId51"/>
    <p:sldId id="2145726842" r:id="rId52"/>
    <p:sldId id="362" r:id="rId53"/>
    <p:sldId id="2145726882" r:id="rId54"/>
  </p:sldIdLst>
  <p:sldSz cx="9144000" cy="5143500" type="screen16x9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274E7F-F21C-4ADE-847E-A33F49AFDC90}">
          <p14:sldIdLst>
            <p14:sldId id="2145726926"/>
            <p14:sldId id="2807"/>
            <p14:sldId id="2145726869"/>
            <p14:sldId id="2145726884"/>
            <p14:sldId id="2145726903"/>
            <p14:sldId id="2145726912"/>
            <p14:sldId id="2145726904"/>
            <p14:sldId id="2145726852"/>
            <p14:sldId id="2145726883"/>
            <p14:sldId id="2145726877"/>
            <p14:sldId id="3027"/>
            <p14:sldId id="2145726921"/>
            <p14:sldId id="2145726879"/>
            <p14:sldId id="2145726795"/>
            <p14:sldId id="2145726893"/>
            <p14:sldId id="2145726906"/>
            <p14:sldId id="2145726905"/>
            <p14:sldId id="3032"/>
            <p14:sldId id="2145726922"/>
            <p14:sldId id="2145726880"/>
            <p14:sldId id="2145726798"/>
            <p14:sldId id="2145726896"/>
            <p14:sldId id="2145726841"/>
            <p14:sldId id="2145726848"/>
            <p14:sldId id="2145726916"/>
            <p14:sldId id="2145726825"/>
            <p14:sldId id="2145726886"/>
            <p14:sldId id="2145726887"/>
            <p14:sldId id="2145726899"/>
            <p14:sldId id="2145726923"/>
            <p14:sldId id="2145726900"/>
            <p14:sldId id="2145726901"/>
            <p14:sldId id="2145726894"/>
            <p14:sldId id="2145726836"/>
            <p14:sldId id="270"/>
            <p14:sldId id="3064"/>
            <p14:sldId id="2145726920"/>
            <p14:sldId id="2145726881"/>
            <p14:sldId id="2145726807"/>
            <p14:sldId id="2145726897"/>
            <p14:sldId id="2145726855"/>
            <p14:sldId id="2145726925"/>
            <p14:sldId id="2145726914"/>
            <p14:sldId id="2145726842"/>
            <p14:sldId id="362"/>
            <p14:sldId id="2145726882"/>
          </p14:sldIdLst>
        </p14:section>
        <p14:section name="Untitled Section" id="{3045EDA0-1043-4F72-A6AD-39487751135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F01828C-17EA-B34A-E70A-5B46AEC01720}" name="Hans Bruhn" initials="HB" userId="S::hbruhn@omic.com::db334a60-c2c2-4d7f-90c6-0932d13aecd1" providerId="AD"/>
  <p188:author id="{8860DAB4-6134-CBC3-2326-DD5D75D44AE8}" name="Jeannette Domask" initials="JD" userId="S::jdomask@omic.com::96b3292b-42ad-4f24-b2a0-b236f5475974" providerId="AD"/>
  <p188:author id="{FE2F78DA-0947-4F52-D448-D91665A92BBA}" name="Linda Harrison" initials="LH" userId="S::lharrison@omic.com::f894726b-85f1-4e3a-93e8-65c6399dbc8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Harrison" initials="LH" lastIdx="9" clrIdx="0">
    <p:extLst>
      <p:ext uri="{19B8F6BF-5375-455C-9EA6-DF929625EA0E}">
        <p15:presenceInfo xmlns:p15="http://schemas.microsoft.com/office/powerpoint/2012/main" userId="S-1-5-21-1282493197-1520650201-7473742-8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99FF"/>
    <a:srgbClr val="6196FF"/>
    <a:srgbClr val="CEF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64229D-BC5F-4506-ADFC-B920748F59C0}" v="4" dt="2026-01-08T19:01:08.118"/>
    <p1510:client id="{CDD48306-CCFF-4E0E-B441-C22A4E1C437C}" v="5" dt="2026-01-08T19:49:43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61" Type="http://schemas.microsoft.com/office/2015/10/relationships/revisionInfo" Target="revisionInfo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presProps" Target="presProps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/Relationships>
</file>

<file path=ppt/comments/modernComment_10E_7966364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05563A-45CE-4DBD-9051-8014D9659F96}" authorId="{FE2F78DA-0947-4F52-D448-D91665A92BBA}" created="2025-12-31T20:01:01.495">
    <pc:sldMkLst xmlns:pc="http://schemas.microsoft.com/office/powerpoint/2013/main/command">
      <pc:docMk/>
      <pc:sldMk cId="2036741699" sldId="270"/>
    </pc:sldMkLst>
    <p188:replyLst>
      <p188:reply id="{38A910D9-8D86-4122-85B7-2E7E2856C8BB}" authorId="{8860DAB4-6134-CBC3-2326-DD5D75D44AE8}" created="2026-01-02T15:01:57.375">
        <p188:txBody>
          <a:bodyPr/>
          <a:lstStyle/>
          <a:p>
            <a:r>
              <a:rPr lang="en-US"/>
              <a:t>Updated on AAO website</a:t>
            </a:r>
          </a:p>
        </p188:txBody>
      </p188:reply>
      <p188:reply id="{BC6F9F9C-7C04-4471-93CE-E46A7B5B0533}" authorId="{FE2F78DA-0947-4F52-D448-D91665A92BBA}" created="2026-01-02T16:59:09.008">
        <p188:txBody>
          <a:bodyPr/>
          <a:lstStyle/>
          <a:p>
            <a:r>
              <a:rPr lang="en-US"/>
              <a:t>I see it has a few changes, notably reviewing imaging. We should update the website with this AAO version. If you're unable to do that, please ask Ben to have IT post.</a:t>
            </a:r>
          </a:p>
        </p188:txBody>
      </p188:reply>
    </p188:replyLst>
    <p188:txBody>
      <a:bodyPr/>
      <a:lstStyle/>
      <a:p>
        <a:r>
          <a:rPr lang="en-US"/>
          <a:t>This document was developed jointly by OMIC, AAO, and surgical specialty societies. We usually display it without a logo--as we do on the website. Reason for displaying with AAO logo?</a:t>
        </a:r>
      </a:p>
    </p188:txBody>
  </p188:cm>
</p188:cmLst>
</file>

<file path=ppt/comments/modernComment_7FE53157_DDBF456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CE34F6D-3DD4-48FA-A87E-993CD96A0F43}" authorId="{FE2F78DA-0947-4F52-D448-D91665A92BBA}" created="2025-12-31T20:08:33.37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20299885" sldId="2145726807"/>
      <ac:graphicFrameMk id="7" creationId="{FCA63747-639E-A41D-04A0-571CDB8FFE25}"/>
    </ac:deMkLst>
    <p188:txBody>
      <a:bodyPr/>
      <a:lstStyle/>
      <a:p>
        <a:r>
          <a:rPr lang="en-US"/>
          <a:t>pls do a final check to make sure we use consistent form of post-op and pre-op</a:t>
        </a:r>
      </a:p>
    </p188:txBody>
  </p188:cm>
</p188:cmLst>
</file>

<file path=ppt/comments/modernComment_7FE53180_8522ADA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04B0FFD-D588-4392-AC70-D3106AFB66CE}" authorId="{FE2F78DA-0947-4F52-D448-D91665A92BBA}" status="resolved" created="2025-12-31T19:32:28.793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233642412" sldId="2145726848"/>
      <ac:graphicFrameMk id="7" creationId="{6B36D0F8-F9AD-0EEF-D446-AC74AD9AC25B}"/>
    </ac:deMkLst>
    <p188:txBody>
      <a:bodyPr/>
      <a:lstStyle/>
      <a:p>
        <a:r>
          <a:rPr lang="en-US"/>
          <a:t>I deleted "OMIC's" prior to RM because there will be non-OMIC attendees in the audience. OMIC insureds will understand they should reach out to us.</a:t>
        </a:r>
      </a:p>
    </p188:txBody>
  </p188:cm>
</p188:cmLst>
</file>

<file path=ppt/comments/modernComment_7FE5319D_104D987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559BB0C-E9D2-4DD0-9A18-DFCA88A3BFEE}" authorId="{FE2F78DA-0947-4F52-D448-D91665A92BBA}" created="2025-12-30T19:42:29.597">
    <pc:sldMkLst xmlns:pc="http://schemas.microsoft.com/office/powerpoint/2013/main/command">
      <pc:docMk/>
      <pc:sldMk cId="273520761" sldId="2145726877"/>
    </pc:sldMkLst>
    <p188:replyLst>
      <p188:reply id="{EF545BFC-D534-4506-970B-CCC3437ED52C}" authorId="{8860DAB4-6134-CBC3-2326-DD5D75D44AE8}" created="2025-12-31T17:50:41.820">
        <p188:txBody>
          <a:bodyPr/>
          <a:lstStyle/>
          <a:p>
            <a:r>
              <a:rPr lang="en-US"/>
              <a:t>We had discussed limiting variation of design, so I stuck with blocks, bars, and icon. </a:t>
            </a:r>
          </a:p>
        </p188:txBody>
      </p188:reply>
    </p188:replyLst>
    <p188:txBody>
      <a:bodyPr/>
      <a:lstStyle/>
      <a:p>
        <a:r>
          <a:rPr lang="en-US"/>
          <a:t>Did you try using a diagram with arrows/circles? I think it would be more interesting/attractive vs the boxes</a:t>
        </a:r>
      </a:p>
    </p188:txBody>
  </p188:cm>
</p188:cmLst>
</file>

<file path=ppt/comments/modernComment_7FE531A4_C9269C1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BAD7E81-2472-415F-9C03-95324A819A93}" authorId="{FE2F78DA-0947-4F52-D448-D91665A92BBA}" created="2025-12-31T20:36:36.473">
    <pc:sldMkLst xmlns:pc="http://schemas.microsoft.com/office/powerpoint/2013/main/command">
      <pc:docMk/>
      <pc:sldMk cId="3374750736" sldId="2145726884"/>
    </pc:sldMkLst>
    <p188:replyLst>
      <p188:reply id="{231E0FD1-2733-4897-BCF7-A5DFB275BBB6}" authorId="{8860DAB4-6134-CBC3-2326-DD5D75D44AE8}" created="2026-01-02T14:56:01.511">
        <p188:txBody>
          <a:bodyPr/>
          <a:lstStyle/>
          <a:p>
            <a:r>
              <a:rPr lang="en-US"/>
              <a:t>They are all blue. </a:t>
            </a:r>
          </a:p>
        </p188:txBody>
      </p188:reply>
      <p188:reply id="{71D47567-724B-48EA-A44D-35209A70327D}" authorId="{FE2F78DA-0947-4F52-D448-D91665A92BBA}" created="2026-01-02T16:32:21.085">
        <p188:txBody>
          <a:bodyPr/>
          <a:lstStyle/>
          <a:p>
            <a:r>
              <a:rPr lang="en-US"/>
              <a:t>Yes, on THIS slide because I changed it as an example. All other slides have black font below the title. Let me know your thoughts about the black vs blue font.</a:t>
            </a:r>
          </a:p>
        </p188:txBody>
      </p188:reply>
      <p188:reply id="{B24A765B-BD1D-42B1-ADF8-36CF5E2FAF48}" authorId="{8860DAB4-6134-CBC3-2326-DD5D75D44AE8}" created="2026-01-02T16:40:14.957">
        <p188:txBody>
          <a:bodyPr/>
          <a:lstStyle/>
          <a:p>
            <a:r>
              <a:rPr lang="en-US"/>
              <a:t>I updated the titles before I sent them to you. They are all blue. They are all updated from what I see. </a:t>
            </a:r>
          </a:p>
        </p188:txBody>
      </p188:reply>
    </p188:replyLst>
    <p188:txBody>
      <a:bodyPr/>
      <a:lstStyle/>
      <a:p>
        <a:r>
          <a:rPr lang="en-US"/>
          <a:t>I tried several different blue fonts vs black. What do you think about using a shade of blue vs black for all slides?</a:t>
        </a:r>
      </a:p>
    </p188:txBody>
  </p188:cm>
</p188:cmLst>
</file>

<file path=ppt/comments/modernComment_7FE531A7_EBA3AB4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DD3D62A-CA99-4863-8887-F8D0AA095E9C}" authorId="{FE2F78DA-0947-4F52-D448-D91665A92BBA}" created="2025-12-31T19:39:06.665">
    <pc:sldMkLst xmlns:pc="http://schemas.microsoft.com/office/powerpoint/2013/main/command">
      <pc:docMk/>
      <pc:sldMk cId="3953371976" sldId="2145726887"/>
    </pc:sldMkLst>
    <p188:txBody>
      <a:bodyPr/>
      <a:lstStyle/>
      <a:p>
        <a:r>
          <a:rPr lang="en-US"/>
          <a:t>The slide title is "process of" but describes features of IC, If we have a process slide, it needs to include the basic steps of the process. Might be able to consolidate some of this IC information.</a:t>
        </a:r>
      </a:p>
    </p188:txBody>
  </p188:cm>
</p188:cmLst>
</file>

<file path=ppt/comments/modernComment_7FE531AD_9C86B5A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75AF33A-A04F-4223-82A2-95904450DD01}" authorId="{FE2F78DA-0947-4F52-D448-D91665A92BBA}" created="2025-12-31T19:11:50.204">
    <pc:sldMkLst xmlns:pc="http://schemas.microsoft.com/office/powerpoint/2013/main/command">
      <pc:docMk/>
      <pc:sldMk cId="2626074024" sldId="2145726893"/>
    </pc:sldMkLst>
    <p188:txBody>
      <a:bodyPr/>
      <a:lstStyle/>
      <a:p>
        <a:r>
          <a:rPr lang="en-US"/>
          <a:t>please increase font in sections below icons</a:t>
        </a:r>
      </a:p>
    </p188:txBody>
  </p188:cm>
  <p188:cm id="{55DE0FB5-E97E-4121-89A8-A3962E46B2A2}" authorId="{FE2F78DA-0947-4F52-D448-D91665A92BBA}" created="2025-12-31T19:13:36.44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26074024" sldId="2145726893"/>
      <ac:graphicFrameMk id="8" creationId="{898E5411-CA32-F84D-1B9D-0C6C0223C0DF}"/>
    </ac:deMkLst>
    <p188:replyLst>
      <p188:reply id="{251BA6E2-FF20-4EC1-9951-D5A9B4A58A1D}" authorId="{FE2F78DA-0947-4F52-D448-D91665A92BBA}" created="2026-01-02T16:51:31.530">
        <p188:txBody>
          <a:bodyPr/>
          <a:lstStyle/>
          <a:p>
            <a:r>
              <a:rPr lang="en-US"/>
              <a:t>I would clarify with additional verbiage on the slide or add speaker notes to finish the thought re: reduce gaps</a:t>
            </a:r>
          </a:p>
        </p188:txBody>
      </p188:reply>
    </p188:replyLst>
    <p188:txBody>
      <a:bodyPr/>
      <a:lstStyle/>
      <a:p>
        <a:r>
          <a:rPr lang="en-US"/>
          <a:t>unclear on what "reduce gaps" means here; identify gaps in processes? make any edits to other slides where this appears</a:t>
        </a:r>
      </a:p>
    </p188:txBody>
  </p188:cm>
</p188:cmLst>
</file>

<file path=ppt/comments/modernComment_7FE531B1_2571BB5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CB3BA5E-E13E-4DFD-BE27-D4220BC9C9E9}" authorId="{FE2F78DA-0947-4F52-D448-D91665A92BBA}" created="2025-12-31T20:12:52.301">
    <pc:sldMkLst xmlns:pc="http://schemas.microsoft.com/office/powerpoint/2013/main/command">
      <pc:docMk/>
      <pc:sldMk cId="628210515" sldId="2145726897"/>
    </pc:sldMkLst>
    <p188:txBody>
      <a:bodyPr/>
      <a:lstStyle/>
      <a:p>
        <a:r>
          <a:rPr lang="en-US"/>
          <a:t>#2-clarify: I believe this refers to documenting all calls with pts, whether pt-staff, pt-physician, etc.</a:t>
        </a:r>
      </a:p>
    </p188:txBody>
  </p188:cm>
</p188:cmLst>
</file>

<file path=ppt/comments/modernComment_7FE531B4_530CEC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A0E2499-B6FF-4CCE-9825-5C592914829C}" authorId="{FE2F78DA-0947-4F52-D448-D91665A92BBA}" status="resolved" created="2025-12-31T19:41:18.720" complete="100000">
    <pc:sldMkLst xmlns:pc="http://schemas.microsoft.com/office/powerpoint/2013/main/command">
      <pc:docMk/>
      <pc:sldMk cId="87084744" sldId="2145726900"/>
    </pc:sldMkLst>
    <p188:replyLst>
      <p188:reply id="{E6DB71CF-CDFD-4B34-A52E-9F99BE41DDD3}" authorId="{8860DAB4-6134-CBC3-2326-DD5D75D44AE8}" created="2026-01-02T15:00:54.240">
        <p188:txBody>
          <a:bodyPr/>
          <a:lstStyle/>
          <a:p>
            <a:r>
              <a:rPr lang="en-US"/>
              <a:t>Not filled in orders. CSR details. </a:t>
            </a:r>
          </a:p>
        </p188:txBody>
      </p188:reply>
    </p188:replyLst>
    <p188:txBody>
      <a:bodyPr/>
      <a:lstStyle/>
      <a:p>
        <a:r>
          <a:rPr lang="en-US"/>
          <a:t>not clear on 1st item: not filled in where?</a:t>
        </a:r>
      </a:p>
    </p188:txBody>
  </p188:cm>
</p188:cmLst>
</file>

<file path=ppt/comments/modernComment_7FE531BA_41344E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4600A5A-5822-4420-8F47-E84C10A195FE}" authorId="{FE2F78DA-0947-4F52-D448-D91665A92BBA}" status="resolved" created="2025-12-31T19:15:35.509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8371689" sldId="2145726906"/>
      <ac:graphicFrameMk id="5" creationId="{56A96F95-E511-A5B8-2F0D-A4084AB21FFC}"/>
    </ac:deMkLst>
    <p188:replyLst>
      <p188:reply id="{18A6830A-1881-413E-B31A-08B8F4CBED02}" authorId="{8860DAB4-6134-CBC3-2326-DD5D75D44AE8}" created="2026-01-02T14:57:42.741">
        <p188:txBody>
          <a:bodyPr/>
          <a:lstStyle/>
          <a:p>
            <a:r>
              <a:rPr lang="en-US"/>
              <a:t>Not review exam findings, conduct an examination.</a:t>
            </a:r>
          </a:p>
        </p188:txBody>
      </p188:reply>
    </p188:replyLst>
    <p188:txBody>
      <a:bodyPr/>
      <a:lstStyle/>
      <a:p>
        <a:r>
          <a:rPr lang="en-US"/>
          <a:t>1st box: do you mean review exam findings and testing? If so, I think it's clearer to state that way.</a:t>
        </a:r>
      </a:p>
    </p188:txBody>
  </p188:cm>
</p188:cmLst>
</file>

<file path=ppt/comments/modernComment_7FE531C0_5640615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91BB22C-299C-4FFD-BE8C-EED013642D30}" authorId="{FE2F78DA-0947-4F52-D448-D91665A92BBA}" status="resolved" created="2025-12-30T19:29:46.647" complete="100000">
    <pc:sldMkLst xmlns:pc="http://schemas.microsoft.com/office/powerpoint/2013/main/command">
      <pc:docMk/>
      <pc:sldMk cId="1447059806" sldId="2145726912"/>
    </pc:sldMkLst>
    <p188:txBody>
      <a:bodyPr/>
      <a:lstStyle/>
      <a:p>
        <a:r>
          <a:rPr lang="en-US"/>
          <a:t>I tried to increase font in allegations list but it reverts to small font. Make title larger font.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12-30T21:09:30.337" authorId="{8860DAB4-6134-CBC3-2326-DD5D75D44AE8}"/>
          </p223:rxn>
        </p223:reactions>
      </p:ext>
    </p188:extLst>
  </p188:cm>
</p188:cmLst>
</file>

<file path=ppt/comments/modernComment_7FE531C2_26A439A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8EEA6D6-63B4-47DB-9633-8A9BD54AA0ED}" authorId="{FE2F78DA-0947-4F52-D448-D91665A92BBA}" status="resolved" created="2025-12-31T20:23:06.293" complete="100000">
    <pc:sldMkLst xmlns:pc="http://schemas.microsoft.com/office/powerpoint/2013/main/command">
      <pc:docMk/>
      <pc:sldMk cId="648296876" sldId="2145726914"/>
    </pc:sldMkLst>
    <p188:txBody>
      <a:bodyPr/>
      <a:lstStyle/>
      <a:p>
        <a:r>
          <a:rPr lang="en-US"/>
          <a:t>what's the rationale for the small box? If we feel it's not as important to repeat, perhaps we don't. Alternately, make boxes same size. I think it's logical to place Systems 1st, then Strategies, perhaps with an arrow from Systems box to Strategies box.</a:t>
        </a:r>
      </a:p>
    </p188:txBody>
  </p188:cm>
</p188:cmLst>
</file>

<file path=ppt/comments/modernComment_7FE531C9_55FC211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8A0D6EA-2DE7-4ECC-BD9F-9D9CBB1EE88E}" authorId="{FE2F78DA-0947-4F52-D448-D91665A92BBA}" created="2025-12-31T18:41:17.55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42586910" sldId="2145726921"/>
      <ac:graphicFrameMk id="4" creationId="{FE3F9ABA-171B-F3EB-3E0F-85E1B2767128}"/>
    </ac:deMkLst>
    <p188:txBody>
      <a:bodyPr/>
      <a:lstStyle/>
      <a:p>
        <a:r>
          <a:rPr lang="en-US"/>
          <a:t>VA is always written with measurement first, followed by which eye (OD or OS).
Be consistent with abbreviations, e.g., DX and Dx used on this slides; I edited to make consistent. Dx appears to be most commonly used.</a:t>
        </a:r>
      </a:p>
    </p188:txBody>
  </p188:cm>
</p188:cmLst>
</file>

<file path=ppt/diagrams/_rels/data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28.png"/><Relationship Id="rId7" Type="http://schemas.openxmlformats.org/officeDocument/2006/relationships/image" Target="../media/image10.png"/><Relationship Id="rId2" Type="http://schemas.openxmlformats.org/officeDocument/2006/relationships/image" Target="../media/image33.svg"/><Relationship Id="rId1" Type="http://schemas.openxmlformats.org/officeDocument/2006/relationships/image" Target="../media/image20.png"/><Relationship Id="rId6" Type="http://schemas.openxmlformats.org/officeDocument/2006/relationships/image" Target="../media/image35.svg"/><Relationship Id="rId5" Type="http://schemas.openxmlformats.org/officeDocument/2006/relationships/image" Target="../media/image24.png"/><Relationship Id="rId4" Type="http://schemas.openxmlformats.org/officeDocument/2006/relationships/image" Target="../media/image34.svg"/></Relationships>
</file>

<file path=ppt/diagrams/_rels/data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39.png"/><Relationship Id="rId7" Type="http://schemas.openxmlformats.org/officeDocument/2006/relationships/image" Target="../media/image18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40.svg"/></Relationships>
</file>

<file path=ppt/diagrams/_rels/data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svg"/><Relationship Id="rId1" Type="http://schemas.openxmlformats.org/officeDocument/2006/relationships/image" Target="../media/image28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44.svg"/></Relationships>
</file>

<file path=ppt/diagrams/_rels/data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45.png"/><Relationship Id="rId7" Type="http://schemas.openxmlformats.org/officeDocument/2006/relationships/image" Target="../media/image30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.svg"/><Relationship Id="rId1" Type="http://schemas.openxmlformats.org/officeDocument/2006/relationships/image" Target="../media/image28.png"/><Relationship Id="rId6" Type="http://schemas.openxmlformats.org/officeDocument/2006/relationships/image" Target="../media/image53.svg"/><Relationship Id="rId5" Type="http://schemas.openxmlformats.org/officeDocument/2006/relationships/image" Target="../media/image52.png"/><Relationship Id="rId4" Type="http://schemas.openxmlformats.org/officeDocument/2006/relationships/image" Target="../media/image51.svg"/></Relationships>
</file>

<file path=ppt/diagrams/_rels/data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svg"/><Relationship Id="rId3" Type="http://schemas.openxmlformats.org/officeDocument/2006/relationships/image" Target="../media/image50.png"/><Relationship Id="rId7" Type="http://schemas.openxmlformats.org/officeDocument/2006/relationships/image" Target="../media/image57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4" Type="http://schemas.openxmlformats.org/officeDocument/2006/relationships/image" Target="../media/image5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2.png"/><Relationship Id="rId7" Type="http://schemas.openxmlformats.org/officeDocument/2006/relationships/image" Target="../media/image1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28.png"/><Relationship Id="rId7" Type="http://schemas.openxmlformats.org/officeDocument/2006/relationships/image" Target="../media/image10.png"/><Relationship Id="rId2" Type="http://schemas.openxmlformats.org/officeDocument/2006/relationships/image" Target="../media/image33.svg"/><Relationship Id="rId1" Type="http://schemas.openxmlformats.org/officeDocument/2006/relationships/image" Target="../media/image20.png"/><Relationship Id="rId6" Type="http://schemas.openxmlformats.org/officeDocument/2006/relationships/image" Target="../media/image35.svg"/><Relationship Id="rId5" Type="http://schemas.openxmlformats.org/officeDocument/2006/relationships/image" Target="../media/image24.png"/><Relationship Id="rId4" Type="http://schemas.openxmlformats.org/officeDocument/2006/relationships/image" Target="../media/image34.svg"/></Relationships>
</file>

<file path=ppt/diagrams/_rels/drawing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39.png"/><Relationship Id="rId7" Type="http://schemas.openxmlformats.org/officeDocument/2006/relationships/image" Target="../media/image18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40.svg"/></Relationships>
</file>

<file path=ppt/diagrams/_rels/drawing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svg"/><Relationship Id="rId1" Type="http://schemas.openxmlformats.org/officeDocument/2006/relationships/image" Target="../media/image28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44.svg"/></Relationships>
</file>

<file path=ppt/diagrams/_rels/drawing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45.png"/><Relationship Id="rId7" Type="http://schemas.openxmlformats.org/officeDocument/2006/relationships/image" Target="../media/image30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diagrams/_rels/drawing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.svg"/><Relationship Id="rId1" Type="http://schemas.openxmlformats.org/officeDocument/2006/relationships/image" Target="../media/image28.png"/><Relationship Id="rId6" Type="http://schemas.openxmlformats.org/officeDocument/2006/relationships/image" Target="../media/image53.svg"/><Relationship Id="rId5" Type="http://schemas.openxmlformats.org/officeDocument/2006/relationships/image" Target="../media/image52.png"/><Relationship Id="rId4" Type="http://schemas.openxmlformats.org/officeDocument/2006/relationships/image" Target="../media/image51.svg"/></Relationships>
</file>

<file path=ppt/diagrams/_rels/drawing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svg"/><Relationship Id="rId3" Type="http://schemas.openxmlformats.org/officeDocument/2006/relationships/image" Target="../media/image50.png"/><Relationship Id="rId7" Type="http://schemas.openxmlformats.org/officeDocument/2006/relationships/image" Target="../media/image57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4" Type="http://schemas.openxmlformats.org/officeDocument/2006/relationships/image" Target="../media/image5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2.png"/><Relationship Id="rId7" Type="http://schemas.openxmlformats.org/officeDocument/2006/relationships/image" Target="../media/image1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49AA5-FD7F-4C8F-8599-77F8C4F7E0BF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223C05-46F2-4715-8159-1324D27EF93D}">
      <dgm:prSet phldr="0" custT="1"/>
      <dgm:spPr/>
      <dgm:t>
        <a:bodyPr/>
        <a:lstStyle/>
        <a:p>
          <a:pPr algn="ctr" rtl="0">
            <a:lnSpc>
              <a:spcPct val="90000"/>
            </a:lnSpc>
          </a:pPr>
          <a:r>
            <a:rPr lang="en-US" sz="2200" b="1">
              <a:solidFill>
                <a:srgbClr val="FFFFFF"/>
              </a:solidFill>
              <a:latin typeface="Calibri"/>
              <a:ea typeface="+mn-ea"/>
              <a:cs typeface="+mn-cs"/>
            </a:rPr>
            <a:t>Top Allegations</a:t>
          </a:r>
          <a:endParaRPr lang="en-US" sz="2200" b="1">
            <a:solidFill>
              <a:srgbClr val="FFFFFF"/>
            </a:solidFill>
            <a:ea typeface="+mn-ea"/>
            <a:cs typeface="+mn-cs"/>
          </a:endParaRPr>
        </a:p>
      </dgm:t>
    </dgm:pt>
    <dgm:pt modelId="{E7D82C02-CEC7-4B25-9CB3-A87C099B79EC}" type="parTrans" cxnId="{5D60A86B-3E9F-4FB6-B259-8988707ED38A}">
      <dgm:prSet/>
      <dgm:spPr/>
      <dgm:t>
        <a:bodyPr/>
        <a:lstStyle/>
        <a:p>
          <a:endParaRPr lang="en-US"/>
        </a:p>
      </dgm:t>
    </dgm:pt>
    <dgm:pt modelId="{3687F5FF-EEB3-4D2C-8A07-0BAE6E3FCEF3}" type="sibTrans" cxnId="{5D60A86B-3E9F-4FB6-B259-8988707ED38A}">
      <dgm:prSet/>
      <dgm:spPr/>
      <dgm:t>
        <a:bodyPr/>
        <a:lstStyle/>
        <a:p>
          <a:endParaRPr lang="en-US"/>
        </a:p>
      </dgm:t>
    </dgm:pt>
    <dgm:pt modelId="{C5A9373C-689E-476F-AD9B-F47CDAF405F1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IOL incorrect power</a:t>
          </a:r>
        </a:p>
      </dgm:t>
    </dgm:pt>
    <dgm:pt modelId="{F68047EB-F46C-4329-904E-978F4BD5E934}" type="parTrans" cxnId="{89F9F8B6-6897-4853-9035-99BFB0BBCF4E}">
      <dgm:prSet/>
      <dgm:spPr/>
      <dgm:t>
        <a:bodyPr/>
        <a:lstStyle/>
        <a:p>
          <a:endParaRPr lang="en-US"/>
        </a:p>
      </dgm:t>
    </dgm:pt>
    <dgm:pt modelId="{989C2B4F-5FA4-44B3-B728-F023E7991BCE}" type="sibTrans" cxnId="{89F9F8B6-6897-4853-9035-99BFB0BBCF4E}">
      <dgm:prSet/>
      <dgm:spPr/>
      <dgm:t>
        <a:bodyPr/>
        <a:lstStyle/>
        <a:p>
          <a:endParaRPr lang="en-US"/>
        </a:p>
      </dgm:t>
    </dgm:pt>
    <dgm:pt modelId="{768BF291-E5B6-4173-919F-F8F534CF9C40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Capsule problem</a:t>
          </a:r>
        </a:p>
      </dgm:t>
    </dgm:pt>
    <dgm:pt modelId="{896DE9DB-9D53-4242-8F5D-8108E6E2990D}" type="parTrans" cxnId="{E9206DDD-678C-4271-9669-15A13FC97A29}">
      <dgm:prSet/>
      <dgm:spPr/>
      <dgm:t>
        <a:bodyPr/>
        <a:lstStyle/>
        <a:p>
          <a:endParaRPr lang="en-US"/>
        </a:p>
      </dgm:t>
    </dgm:pt>
    <dgm:pt modelId="{54E47D17-E82D-4FD1-A6EB-F69B6693227D}" type="sibTrans" cxnId="{E9206DDD-678C-4271-9669-15A13FC97A29}">
      <dgm:prSet/>
      <dgm:spPr/>
      <dgm:t>
        <a:bodyPr/>
        <a:lstStyle/>
        <a:p>
          <a:endParaRPr lang="en-US"/>
        </a:p>
      </dgm:t>
    </dgm:pt>
    <dgm:pt modelId="{C519832D-599E-4A73-9D99-D6544E3684D2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Diminished vision</a:t>
          </a:r>
        </a:p>
      </dgm:t>
    </dgm:pt>
    <dgm:pt modelId="{9D7243EA-3C3C-4E63-B781-2B16716D8437}" type="parTrans" cxnId="{0C56A45F-06BC-4A8D-A0DC-1FC73276CE0A}">
      <dgm:prSet/>
      <dgm:spPr/>
      <dgm:t>
        <a:bodyPr/>
        <a:lstStyle/>
        <a:p>
          <a:endParaRPr lang="en-US"/>
        </a:p>
      </dgm:t>
    </dgm:pt>
    <dgm:pt modelId="{A3998891-7B25-467B-A879-712BE0A332E9}" type="sibTrans" cxnId="{0C56A45F-06BC-4A8D-A0DC-1FC73276CE0A}">
      <dgm:prSet/>
      <dgm:spPr/>
      <dgm:t>
        <a:bodyPr/>
        <a:lstStyle/>
        <a:p>
          <a:endParaRPr lang="en-US"/>
        </a:p>
      </dgm:t>
    </dgm:pt>
    <dgm:pt modelId="{C1BC41FF-36A7-403D-8064-430F7DBCF584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IOL displacement</a:t>
          </a:r>
        </a:p>
      </dgm:t>
    </dgm:pt>
    <dgm:pt modelId="{E568A4A8-3D36-4E46-BB4B-CBAD4AFB00F5}" type="parTrans" cxnId="{E4A7E129-5965-4C27-986C-207761181051}">
      <dgm:prSet/>
      <dgm:spPr/>
      <dgm:t>
        <a:bodyPr/>
        <a:lstStyle/>
        <a:p>
          <a:endParaRPr lang="en-US"/>
        </a:p>
      </dgm:t>
    </dgm:pt>
    <dgm:pt modelId="{BC977B88-4670-47B2-A106-B99B5EF24984}" type="sibTrans" cxnId="{E4A7E129-5965-4C27-986C-207761181051}">
      <dgm:prSet/>
      <dgm:spPr/>
      <dgm:t>
        <a:bodyPr/>
        <a:lstStyle/>
        <a:p>
          <a:endParaRPr lang="en-US"/>
        </a:p>
      </dgm:t>
    </dgm:pt>
    <dgm:pt modelId="{9E1996F2-7426-422B-804C-C352AEB01BFC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Retinal detachment</a:t>
          </a:r>
        </a:p>
      </dgm:t>
    </dgm:pt>
    <dgm:pt modelId="{F31E27B9-514D-4F3D-B004-C722ECA4D7EA}" type="parTrans" cxnId="{24D0121E-EB38-4C8A-974D-766B164C93FB}">
      <dgm:prSet/>
      <dgm:spPr/>
      <dgm:t>
        <a:bodyPr/>
        <a:lstStyle/>
        <a:p>
          <a:endParaRPr lang="en-US"/>
        </a:p>
      </dgm:t>
    </dgm:pt>
    <dgm:pt modelId="{877BA13C-D1DA-4D9C-9195-C71B254F2E7D}" type="sibTrans" cxnId="{24D0121E-EB38-4C8A-974D-766B164C93FB}">
      <dgm:prSet/>
      <dgm:spPr/>
      <dgm:t>
        <a:bodyPr/>
        <a:lstStyle/>
        <a:p>
          <a:endParaRPr lang="en-US"/>
        </a:p>
      </dgm:t>
    </dgm:pt>
    <dgm:pt modelId="{7E752966-2901-4739-9438-FE10BDBF0BFA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Blindness </a:t>
          </a:r>
        </a:p>
      </dgm:t>
    </dgm:pt>
    <dgm:pt modelId="{BA81343A-1432-40A2-8110-A8B9F6F24DF6}" type="parTrans" cxnId="{EFEF801B-DB5B-4207-916E-6FF35B614BDF}">
      <dgm:prSet/>
      <dgm:spPr/>
      <dgm:t>
        <a:bodyPr/>
        <a:lstStyle/>
        <a:p>
          <a:endParaRPr lang="en-US"/>
        </a:p>
      </dgm:t>
    </dgm:pt>
    <dgm:pt modelId="{131B0647-394A-4FF3-A457-FFBBBF52974A}" type="sibTrans" cxnId="{EFEF801B-DB5B-4207-916E-6FF35B614BDF}">
      <dgm:prSet/>
      <dgm:spPr/>
      <dgm:t>
        <a:bodyPr/>
        <a:lstStyle/>
        <a:p>
          <a:endParaRPr lang="en-US"/>
        </a:p>
      </dgm:t>
    </dgm:pt>
    <dgm:pt modelId="{C1B95566-198B-4E90-8ADE-BF53514DC800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Corneal damage</a:t>
          </a:r>
        </a:p>
      </dgm:t>
    </dgm:pt>
    <dgm:pt modelId="{E3A16746-0AD7-4F0C-8B13-083CF933E2CF}" type="parTrans" cxnId="{25E7F848-1B65-47C2-ACDA-271D329DA76D}">
      <dgm:prSet/>
      <dgm:spPr/>
      <dgm:t>
        <a:bodyPr/>
        <a:lstStyle/>
        <a:p>
          <a:endParaRPr lang="en-US"/>
        </a:p>
      </dgm:t>
    </dgm:pt>
    <dgm:pt modelId="{3A7BCE0F-4962-4A58-9EEE-2C0910E17129}" type="sibTrans" cxnId="{25E7F848-1B65-47C2-ACDA-271D329DA76D}">
      <dgm:prSet/>
      <dgm:spPr/>
      <dgm:t>
        <a:bodyPr/>
        <a:lstStyle/>
        <a:p>
          <a:endParaRPr lang="en-US"/>
        </a:p>
      </dgm:t>
    </dgm:pt>
    <dgm:pt modelId="{5A5FA4A7-C630-45FB-9B36-C3002B990D5C}">
      <dgm:prSet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400">
              <a:solidFill>
                <a:srgbClr val="FFFFFF"/>
              </a:solidFill>
              <a:ea typeface="+mn-ea"/>
              <a:cs typeface="+mn-cs"/>
            </a:rPr>
            <a:t>Endophthalmitis</a:t>
          </a:r>
        </a:p>
      </dgm:t>
    </dgm:pt>
    <dgm:pt modelId="{B97EAFA0-A51F-48F2-9E5F-E7A8506E40ED}" type="parTrans" cxnId="{02AE453A-2DE8-483C-A109-B2B78AC322D7}">
      <dgm:prSet/>
      <dgm:spPr/>
      <dgm:t>
        <a:bodyPr/>
        <a:lstStyle/>
        <a:p>
          <a:endParaRPr lang="en-US"/>
        </a:p>
      </dgm:t>
    </dgm:pt>
    <dgm:pt modelId="{087C9B2E-A07B-4118-A5B9-BF5D5459FA1D}" type="sibTrans" cxnId="{02AE453A-2DE8-483C-A109-B2B78AC322D7}">
      <dgm:prSet/>
      <dgm:spPr/>
      <dgm:t>
        <a:bodyPr/>
        <a:lstStyle/>
        <a:p>
          <a:endParaRPr lang="en-US"/>
        </a:p>
      </dgm:t>
    </dgm:pt>
    <dgm:pt modelId="{90A5D792-DA7A-4168-8589-FE5BBE3F4594}" type="pres">
      <dgm:prSet presAssocID="{DB249AA5-FD7F-4C8F-8599-77F8C4F7E0BF}" presName="linear" presStyleCnt="0">
        <dgm:presLayoutVars>
          <dgm:animLvl val="lvl"/>
          <dgm:resizeHandles val="exact"/>
        </dgm:presLayoutVars>
      </dgm:prSet>
      <dgm:spPr/>
    </dgm:pt>
    <dgm:pt modelId="{AA5175B7-BC15-4101-A70D-93896C9B3ECA}" type="pres">
      <dgm:prSet presAssocID="{AE223C05-46F2-4715-8159-1324D27EF93D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C95BC265-A029-4186-B4F3-0B81F1BF02A3}" type="pres">
      <dgm:prSet presAssocID="{3687F5FF-EEB3-4D2C-8A07-0BAE6E3FCEF3}" presName="spacer" presStyleCnt="0"/>
      <dgm:spPr/>
    </dgm:pt>
    <dgm:pt modelId="{0DFCA820-03A7-4885-A6BD-C61F11E81E8A}" type="pres">
      <dgm:prSet presAssocID="{C5A9373C-689E-476F-AD9B-F47CDAF405F1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A365DB6C-5208-4057-BC7D-D2020C2255C6}" type="pres">
      <dgm:prSet presAssocID="{989C2B4F-5FA4-44B3-B728-F023E7991BCE}" presName="spacer" presStyleCnt="0"/>
      <dgm:spPr/>
    </dgm:pt>
    <dgm:pt modelId="{A97330EF-1C5B-4080-B671-19AED5CD921D}" type="pres">
      <dgm:prSet presAssocID="{768BF291-E5B6-4173-919F-F8F534CF9C40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79A82BC0-7D4E-461A-BF34-27D0789E2308}" type="pres">
      <dgm:prSet presAssocID="{54E47D17-E82D-4FD1-A6EB-F69B6693227D}" presName="spacer" presStyleCnt="0"/>
      <dgm:spPr/>
    </dgm:pt>
    <dgm:pt modelId="{9A8F72BE-256B-43BA-ACAD-A40C48C0E9C6}" type="pres">
      <dgm:prSet presAssocID="{C519832D-599E-4A73-9D99-D6544E3684D2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B27C43FE-ED9C-414E-BD03-2967039250A4}" type="pres">
      <dgm:prSet presAssocID="{A3998891-7B25-467B-A879-712BE0A332E9}" presName="spacer" presStyleCnt="0"/>
      <dgm:spPr/>
    </dgm:pt>
    <dgm:pt modelId="{25C1236E-160A-4250-BE2A-0D4B5CC01B75}" type="pres">
      <dgm:prSet presAssocID="{C1BC41FF-36A7-403D-8064-430F7DBCF584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9DE67D48-F8D8-4DBC-858F-838313D56C1C}" type="pres">
      <dgm:prSet presAssocID="{BC977B88-4670-47B2-A106-B99B5EF24984}" presName="spacer" presStyleCnt="0"/>
      <dgm:spPr/>
    </dgm:pt>
    <dgm:pt modelId="{9629896A-8602-4454-A96C-9963E4C260A6}" type="pres">
      <dgm:prSet presAssocID="{9E1996F2-7426-422B-804C-C352AEB01BFC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ADAB2B0D-35CD-415D-8DD1-4E122C1B2C95}" type="pres">
      <dgm:prSet presAssocID="{877BA13C-D1DA-4D9C-9195-C71B254F2E7D}" presName="spacer" presStyleCnt="0"/>
      <dgm:spPr/>
    </dgm:pt>
    <dgm:pt modelId="{4992ADA6-7082-48A7-B6DB-BA31F340DA93}" type="pres">
      <dgm:prSet presAssocID="{7E752966-2901-4739-9438-FE10BDBF0BFA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60B9006F-A464-4660-B6F9-BD3CD351D280}" type="pres">
      <dgm:prSet presAssocID="{131B0647-394A-4FF3-A457-FFBBBF52974A}" presName="spacer" presStyleCnt="0"/>
      <dgm:spPr/>
    </dgm:pt>
    <dgm:pt modelId="{97DAAF84-6FB0-4CF7-987F-7A60DA11803C}" type="pres">
      <dgm:prSet presAssocID="{C1B95566-198B-4E90-8ADE-BF53514DC800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760FCD50-D022-498D-A4CB-1E95A6906DAD}" type="pres">
      <dgm:prSet presAssocID="{3A7BCE0F-4962-4A58-9EEE-2C0910E17129}" presName="spacer" presStyleCnt="0"/>
      <dgm:spPr/>
    </dgm:pt>
    <dgm:pt modelId="{F41CC0F7-8056-4617-A96C-68AB09E75B99}" type="pres">
      <dgm:prSet presAssocID="{5A5FA4A7-C630-45FB-9B36-C3002B990D5C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DC6D4601-9791-4E90-8769-689DB9E25305}" type="presOf" srcId="{9E1996F2-7426-422B-804C-C352AEB01BFC}" destId="{9629896A-8602-4454-A96C-9963E4C260A6}" srcOrd="0" destOrd="0" presId="urn:microsoft.com/office/officeart/2005/8/layout/vList2"/>
    <dgm:cxn modelId="{EFEF801B-DB5B-4207-916E-6FF35B614BDF}" srcId="{DB249AA5-FD7F-4C8F-8599-77F8C4F7E0BF}" destId="{7E752966-2901-4739-9438-FE10BDBF0BFA}" srcOrd="6" destOrd="0" parTransId="{BA81343A-1432-40A2-8110-A8B9F6F24DF6}" sibTransId="{131B0647-394A-4FF3-A457-FFBBBF52974A}"/>
    <dgm:cxn modelId="{24D0121E-EB38-4C8A-974D-766B164C93FB}" srcId="{DB249AA5-FD7F-4C8F-8599-77F8C4F7E0BF}" destId="{9E1996F2-7426-422B-804C-C352AEB01BFC}" srcOrd="5" destOrd="0" parTransId="{F31E27B9-514D-4F3D-B004-C722ECA4D7EA}" sibTransId="{877BA13C-D1DA-4D9C-9195-C71B254F2E7D}"/>
    <dgm:cxn modelId="{E4A7E129-5965-4C27-986C-207761181051}" srcId="{DB249AA5-FD7F-4C8F-8599-77F8C4F7E0BF}" destId="{C1BC41FF-36A7-403D-8064-430F7DBCF584}" srcOrd="4" destOrd="0" parTransId="{E568A4A8-3D36-4E46-BB4B-CBAD4AFB00F5}" sibTransId="{BC977B88-4670-47B2-A106-B99B5EF24984}"/>
    <dgm:cxn modelId="{54E35539-16A8-4236-B548-86956F2B65B5}" type="presOf" srcId="{C5A9373C-689E-476F-AD9B-F47CDAF405F1}" destId="{0DFCA820-03A7-4885-A6BD-C61F11E81E8A}" srcOrd="0" destOrd="0" presId="urn:microsoft.com/office/officeart/2005/8/layout/vList2"/>
    <dgm:cxn modelId="{02AE453A-2DE8-483C-A109-B2B78AC322D7}" srcId="{DB249AA5-FD7F-4C8F-8599-77F8C4F7E0BF}" destId="{5A5FA4A7-C630-45FB-9B36-C3002B990D5C}" srcOrd="8" destOrd="0" parTransId="{B97EAFA0-A51F-48F2-9E5F-E7A8506E40ED}" sibTransId="{087C9B2E-A07B-4118-A5B9-BF5D5459FA1D}"/>
    <dgm:cxn modelId="{0C56A45F-06BC-4A8D-A0DC-1FC73276CE0A}" srcId="{DB249AA5-FD7F-4C8F-8599-77F8C4F7E0BF}" destId="{C519832D-599E-4A73-9D99-D6544E3684D2}" srcOrd="3" destOrd="0" parTransId="{9D7243EA-3C3C-4E63-B781-2B16716D8437}" sibTransId="{A3998891-7B25-467B-A879-712BE0A332E9}"/>
    <dgm:cxn modelId="{25E7F848-1B65-47C2-ACDA-271D329DA76D}" srcId="{DB249AA5-FD7F-4C8F-8599-77F8C4F7E0BF}" destId="{C1B95566-198B-4E90-8ADE-BF53514DC800}" srcOrd="7" destOrd="0" parTransId="{E3A16746-0AD7-4F0C-8B13-083CF933E2CF}" sibTransId="{3A7BCE0F-4962-4A58-9EEE-2C0910E17129}"/>
    <dgm:cxn modelId="{5D60A86B-3E9F-4FB6-B259-8988707ED38A}" srcId="{DB249AA5-FD7F-4C8F-8599-77F8C4F7E0BF}" destId="{AE223C05-46F2-4715-8159-1324D27EF93D}" srcOrd="0" destOrd="0" parTransId="{E7D82C02-CEC7-4B25-9CB3-A87C099B79EC}" sibTransId="{3687F5FF-EEB3-4D2C-8A07-0BAE6E3FCEF3}"/>
    <dgm:cxn modelId="{944E7855-2B58-4284-BBED-5481C866DB62}" type="presOf" srcId="{DB249AA5-FD7F-4C8F-8599-77F8C4F7E0BF}" destId="{90A5D792-DA7A-4168-8589-FE5BBE3F4594}" srcOrd="0" destOrd="0" presId="urn:microsoft.com/office/officeart/2005/8/layout/vList2"/>
    <dgm:cxn modelId="{B424327F-E748-43B7-AB98-C7EB1A5CFE63}" type="presOf" srcId="{768BF291-E5B6-4173-919F-F8F534CF9C40}" destId="{A97330EF-1C5B-4080-B671-19AED5CD921D}" srcOrd="0" destOrd="0" presId="urn:microsoft.com/office/officeart/2005/8/layout/vList2"/>
    <dgm:cxn modelId="{6844F08C-8CA9-482C-A7C5-3C9B5E91AA38}" type="presOf" srcId="{7E752966-2901-4739-9438-FE10BDBF0BFA}" destId="{4992ADA6-7082-48A7-B6DB-BA31F340DA93}" srcOrd="0" destOrd="0" presId="urn:microsoft.com/office/officeart/2005/8/layout/vList2"/>
    <dgm:cxn modelId="{BC26778F-6FAA-4620-B240-405316E3D7FB}" type="presOf" srcId="{C1BC41FF-36A7-403D-8064-430F7DBCF584}" destId="{25C1236E-160A-4250-BE2A-0D4B5CC01B75}" srcOrd="0" destOrd="0" presId="urn:microsoft.com/office/officeart/2005/8/layout/vList2"/>
    <dgm:cxn modelId="{968CA6A9-F3A2-4150-B083-89BDE13A0EE5}" type="presOf" srcId="{C1B95566-198B-4E90-8ADE-BF53514DC800}" destId="{97DAAF84-6FB0-4CF7-987F-7A60DA11803C}" srcOrd="0" destOrd="0" presId="urn:microsoft.com/office/officeart/2005/8/layout/vList2"/>
    <dgm:cxn modelId="{89F9F8B6-6897-4853-9035-99BFB0BBCF4E}" srcId="{DB249AA5-FD7F-4C8F-8599-77F8C4F7E0BF}" destId="{C5A9373C-689E-476F-AD9B-F47CDAF405F1}" srcOrd="1" destOrd="0" parTransId="{F68047EB-F46C-4329-904E-978F4BD5E934}" sibTransId="{989C2B4F-5FA4-44B3-B728-F023E7991BCE}"/>
    <dgm:cxn modelId="{96ECDCC7-F539-4E81-B838-FFE3196091BC}" type="presOf" srcId="{AE223C05-46F2-4715-8159-1324D27EF93D}" destId="{AA5175B7-BC15-4101-A70D-93896C9B3ECA}" srcOrd="0" destOrd="0" presId="urn:microsoft.com/office/officeart/2005/8/layout/vList2"/>
    <dgm:cxn modelId="{5F74C4C8-69E5-49A1-AEF8-EA3D79A28D2D}" type="presOf" srcId="{5A5FA4A7-C630-45FB-9B36-C3002B990D5C}" destId="{F41CC0F7-8056-4617-A96C-68AB09E75B99}" srcOrd="0" destOrd="0" presId="urn:microsoft.com/office/officeart/2005/8/layout/vList2"/>
    <dgm:cxn modelId="{E9206DDD-678C-4271-9669-15A13FC97A29}" srcId="{DB249AA5-FD7F-4C8F-8599-77F8C4F7E0BF}" destId="{768BF291-E5B6-4173-919F-F8F534CF9C40}" srcOrd="2" destOrd="0" parTransId="{896DE9DB-9D53-4242-8F5D-8108E6E2990D}" sibTransId="{54E47D17-E82D-4FD1-A6EB-F69B6693227D}"/>
    <dgm:cxn modelId="{E98949E4-50E1-44A1-8E7F-63A7DD514CFC}" type="presOf" srcId="{C519832D-599E-4A73-9D99-D6544E3684D2}" destId="{9A8F72BE-256B-43BA-ACAD-A40C48C0E9C6}" srcOrd="0" destOrd="0" presId="urn:microsoft.com/office/officeart/2005/8/layout/vList2"/>
    <dgm:cxn modelId="{D8D13BB7-7B3B-4436-B05F-B8E6617E1550}" type="presParOf" srcId="{90A5D792-DA7A-4168-8589-FE5BBE3F4594}" destId="{AA5175B7-BC15-4101-A70D-93896C9B3ECA}" srcOrd="0" destOrd="0" presId="urn:microsoft.com/office/officeart/2005/8/layout/vList2"/>
    <dgm:cxn modelId="{0929D263-A07C-4C72-A834-FC9BC32AE64E}" type="presParOf" srcId="{90A5D792-DA7A-4168-8589-FE5BBE3F4594}" destId="{C95BC265-A029-4186-B4F3-0B81F1BF02A3}" srcOrd="1" destOrd="0" presId="urn:microsoft.com/office/officeart/2005/8/layout/vList2"/>
    <dgm:cxn modelId="{89754055-6098-4168-9FBE-13C13FDF9AE9}" type="presParOf" srcId="{90A5D792-DA7A-4168-8589-FE5BBE3F4594}" destId="{0DFCA820-03A7-4885-A6BD-C61F11E81E8A}" srcOrd="2" destOrd="0" presId="urn:microsoft.com/office/officeart/2005/8/layout/vList2"/>
    <dgm:cxn modelId="{F4B915EC-9FDC-431F-9344-FBCB63CA4DB2}" type="presParOf" srcId="{90A5D792-DA7A-4168-8589-FE5BBE3F4594}" destId="{A365DB6C-5208-4057-BC7D-D2020C2255C6}" srcOrd="3" destOrd="0" presId="urn:microsoft.com/office/officeart/2005/8/layout/vList2"/>
    <dgm:cxn modelId="{4D8BB564-C7BA-472A-8EE6-69880CCA1012}" type="presParOf" srcId="{90A5D792-DA7A-4168-8589-FE5BBE3F4594}" destId="{A97330EF-1C5B-4080-B671-19AED5CD921D}" srcOrd="4" destOrd="0" presId="urn:microsoft.com/office/officeart/2005/8/layout/vList2"/>
    <dgm:cxn modelId="{965CC3BF-BAFA-4B63-8595-695F18CC1B9C}" type="presParOf" srcId="{90A5D792-DA7A-4168-8589-FE5BBE3F4594}" destId="{79A82BC0-7D4E-461A-BF34-27D0789E2308}" srcOrd="5" destOrd="0" presId="urn:microsoft.com/office/officeart/2005/8/layout/vList2"/>
    <dgm:cxn modelId="{A6740A26-1194-446E-8F75-991DA6D29855}" type="presParOf" srcId="{90A5D792-DA7A-4168-8589-FE5BBE3F4594}" destId="{9A8F72BE-256B-43BA-ACAD-A40C48C0E9C6}" srcOrd="6" destOrd="0" presId="urn:microsoft.com/office/officeart/2005/8/layout/vList2"/>
    <dgm:cxn modelId="{25A4543A-3F82-420D-A755-A833FCEF7807}" type="presParOf" srcId="{90A5D792-DA7A-4168-8589-FE5BBE3F4594}" destId="{B27C43FE-ED9C-414E-BD03-2967039250A4}" srcOrd="7" destOrd="0" presId="urn:microsoft.com/office/officeart/2005/8/layout/vList2"/>
    <dgm:cxn modelId="{5A1C5922-7312-4E69-89B0-B45C6284B9E0}" type="presParOf" srcId="{90A5D792-DA7A-4168-8589-FE5BBE3F4594}" destId="{25C1236E-160A-4250-BE2A-0D4B5CC01B75}" srcOrd="8" destOrd="0" presId="urn:microsoft.com/office/officeart/2005/8/layout/vList2"/>
    <dgm:cxn modelId="{71B46A15-55F6-4A33-B1EB-9D5CB6B316DB}" type="presParOf" srcId="{90A5D792-DA7A-4168-8589-FE5BBE3F4594}" destId="{9DE67D48-F8D8-4DBC-858F-838313D56C1C}" srcOrd="9" destOrd="0" presId="urn:microsoft.com/office/officeart/2005/8/layout/vList2"/>
    <dgm:cxn modelId="{A12B1C34-4C74-4B50-9286-1C217138359D}" type="presParOf" srcId="{90A5D792-DA7A-4168-8589-FE5BBE3F4594}" destId="{9629896A-8602-4454-A96C-9963E4C260A6}" srcOrd="10" destOrd="0" presId="urn:microsoft.com/office/officeart/2005/8/layout/vList2"/>
    <dgm:cxn modelId="{965FC722-AEF5-4190-993F-250FBDF3BA13}" type="presParOf" srcId="{90A5D792-DA7A-4168-8589-FE5BBE3F4594}" destId="{ADAB2B0D-35CD-415D-8DD1-4E122C1B2C95}" srcOrd="11" destOrd="0" presId="urn:microsoft.com/office/officeart/2005/8/layout/vList2"/>
    <dgm:cxn modelId="{1C7EDC53-2761-43B5-996F-C3283B366230}" type="presParOf" srcId="{90A5D792-DA7A-4168-8589-FE5BBE3F4594}" destId="{4992ADA6-7082-48A7-B6DB-BA31F340DA93}" srcOrd="12" destOrd="0" presId="urn:microsoft.com/office/officeart/2005/8/layout/vList2"/>
    <dgm:cxn modelId="{BEBE6D52-E9AD-485E-ACDF-1A1954E112DE}" type="presParOf" srcId="{90A5D792-DA7A-4168-8589-FE5BBE3F4594}" destId="{60B9006F-A464-4660-B6F9-BD3CD351D280}" srcOrd="13" destOrd="0" presId="urn:microsoft.com/office/officeart/2005/8/layout/vList2"/>
    <dgm:cxn modelId="{DD8EEE84-0858-4351-BFDF-C742160EBCDA}" type="presParOf" srcId="{90A5D792-DA7A-4168-8589-FE5BBE3F4594}" destId="{97DAAF84-6FB0-4CF7-987F-7A60DA11803C}" srcOrd="14" destOrd="0" presId="urn:microsoft.com/office/officeart/2005/8/layout/vList2"/>
    <dgm:cxn modelId="{93174D26-769A-48C8-8584-0A0726A1D0B9}" type="presParOf" srcId="{90A5D792-DA7A-4168-8589-FE5BBE3F4594}" destId="{760FCD50-D022-498D-A4CB-1E95A6906DAD}" srcOrd="15" destOrd="0" presId="urn:microsoft.com/office/officeart/2005/8/layout/vList2"/>
    <dgm:cxn modelId="{CE8F74DD-9CE0-468A-8F0D-16C83C14420C}" type="presParOf" srcId="{90A5D792-DA7A-4168-8589-FE5BBE3F4594}" destId="{F41CC0F7-8056-4617-A96C-68AB09E75B9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B3212A5-B9FE-4DFC-80B0-335BB43305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85AE9C-16B6-4798-9F53-8FC6A9FC91C0}">
      <dgm:prSet/>
      <dgm:spPr/>
      <dgm:t>
        <a:bodyPr/>
        <a:lstStyle/>
        <a:p>
          <a:r>
            <a:rPr lang="en-US"/>
            <a:t>The key is setting expectations. </a:t>
          </a:r>
        </a:p>
      </dgm:t>
    </dgm:pt>
    <dgm:pt modelId="{31CE3FBD-E230-4097-8F16-D554386D9783}" type="parTrans" cxnId="{26113E9D-CEB5-4A6A-8812-FF26744AB5BF}">
      <dgm:prSet/>
      <dgm:spPr/>
      <dgm:t>
        <a:bodyPr/>
        <a:lstStyle/>
        <a:p>
          <a:endParaRPr lang="en-US"/>
        </a:p>
      </dgm:t>
    </dgm:pt>
    <dgm:pt modelId="{EDE0342A-65A7-47FD-BE4F-C0882D73B24D}" type="sibTrans" cxnId="{26113E9D-CEB5-4A6A-8812-FF26744AB5BF}">
      <dgm:prSet/>
      <dgm:spPr/>
      <dgm:t>
        <a:bodyPr/>
        <a:lstStyle/>
        <a:p>
          <a:endParaRPr lang="en-US"/>
        </a:p>
      </dgm:t>
    </dgm:pt>
    <dgm:pt modelId="{72ED331F-EFBB-4473-A4BF-A72462210A01}">
      <dgm:prSet/>
      <dgm:spPr/>
      <dgm:t>
        <a:bodyPr/>
        <a:lstStyle/>
        <a:p>
          <a:r>
            <a:rPr lang="en-US" dirty="0"/>
            <a:t>Communication</a:t>
          </a:r>
        </a:p>
      </dgm:t>
    </dgm:pt>
    <dgm:pt modelId="{3B2C654A-7D06-452A-9823-284F26FE2040}" type="parTrans" cxnId="{783C1315-2C37-4FB0-A11E-8BADB2ACDC06}">
      <dgm:prSet/>
      <dgm:spPr/>
      <dgm:t>
        <a:bodyPr/>
        <a:lstStyle/>
        <a:p>
          <a:endParaRPr lang="en-US"/>
        </a:p>
      </dgm:t>
    </dgm:pt>
    <dgm:pt modelId="{4AC3EE7B-0D53-41A9-B515-466280955D87}" type="sibTrans" cxnId="{783C1315-2C37-4FB0-A11E-8BADB2ACDC06}">
      <dgm:prSet/>
      <dgm:spPr/>
      <dgm:t>
        <a:bodyPr/>
        <a:lstStyle/>
        <a:p>
          <a:endParaRPr lang="en-US"/>
        </a:p>
      </dgm:t>
    </dgm:pt>
    <dgm:pt modelId="{E8341B61-A28B-4EFD-9963-F4194BF5F8DF}">
      <dgm:prSet/>
      <dgm:spPr/>
      <dgm:t>
        <a:bodyPr/>
        <a:lstStyle/>
        <a:p>
          <a:r>
            <a:rPr lang="en-US"/>
            <a:t>Spectacle </a:t>
          </a:r>
          <a:r>
            <a:rPr lang="en-US">
              <a:latin typeface="Calibri"/>
            </a:rPr>
            <a:t>reliance</a:t>
          </a:r>
          <a:endParaRPr lang="en-US"/>
        </a:p>
      </dgm:t>
    </dgm:pt>
    <dgm:pt modelId="{7314D38D-7C15-442D-937A-59349628B8C5}" type="parTrans" cxnId="{0D11DA1B-4361-42E6-8D79-C0F4062C7B60}">
      <dgm:prSet/>
      <dgm:spPr/>
      <dgm:t>
        <a:bodyPr/>
        <a:lstStyle/>
        <a:p>
          <a:endParaRPr lang="en-US"/>
        </a:p>
      </dgm:t>
    </dgm:pt>
    <dgm:pt modelId="{87EEDDEF-EC4D-43C3-A96A-4B2B4C047D56}" type="sibTrans" cxnId="{0D11DA1B-4361-42E6-8D79-C0F4062C7B60}">
      <dgm:prSet/>
      <dgm:spPr/>
      <dgm:t>
        <a:bodyPr/>
        <a:lstStyle/>
        <a:p>
          <a:endParaRPr lang="en-US"/>
        </a:p>
      </dgm:t>
    </dgm:pt>
    <dgm:pt modelId="{D53EF7ED-D0A0-4D97-B421-A49BAE8ABE41}">
      <dgm:prSet/>
      <dgm:spPr/>
      <dgm:t>
        <a:bodyPr/>
        <a:lstStyle/>
        <a:p>
          <a:r>
            <a:rPr lang="en-US"/>
            <a:t>Alternatives language to “premium” IOLs </a:t>
          </a:r>
        </a:p>
      </dgm:t>
    </dgm:pt>
    <dgm:pt modelId="{30B712E8-8EB2-44F1-999A-352A39A27800}" type="parTrans" cxnId="{1CAE36CF-627F-4507-A6C9-D77256C93FBE}">
      <dgm:prSet/>
      <dgm:spPr/>
      <dgm:t>
        <a:bodyPr/>
        <a:lstStyle/>
        <a:p>
          <a:endParaRPr lang="en-US"/>
        </a:p>
      </dgm:t>
    </dgm:pt>
    <dgm:pt modelId="{BBE94296-8205-4B46-BDA7-B2C585128D2D}" type="sibTrans" cxnId="{1CAE36CF-627F-4507-A6C9-D77256C93FBE}">
      <dgm:prSet/>
      <dgm:spPr/>
      <dgm:t>
        <a:bodyPr/>
        <a:lstStyle/>
        <a:p>
          <a:endParaRPr lang="en-US"/>
        </a:p>
      </dgm:t>
    </dgm:pt>
    <dgm:pt modelId="{292D9ED6-A3AC-4854-82E4-91DAF6867742}">
      <dgm:prSet/>
      <dgm:spPr/>
      <dgm:t>
        <a:bodyPr/>
        <a:lstStyle/>
        <a:p>
          <a:r>
            <a:rPr lang="en-US"/>
            <a:t>Patient’s best </a:t>
          </a:r>
          <a:r>
            <a:rPr lang="en-US">
              <a:latin typeface="Calibri"/>
            </a:rPr>
            <a:t>interests</a:t>
          </a:r>
          <a:r>
            <a:rPr lang="en-US"/>
            <a:t> </a:t>
          </a:r>
        </a:p>
      </dgm:t>
    </dgm:pt>
    <dgm:pt modelId="{FFE928CF-5281-4252-90C3-073FC96C6CDD}" type="parTrans" cxnId="{F4E984BF-035F-4126-9ACC-88D4109C3823}">
      <dgm:prSet/>
      <dgm:spPr/>
      <dgm:t>
        <a:bodyPr/>
        <a:lstStyle/>
        <a:p>
          <a:endParaRPr lang="en-US"/>
        </a:p>
      </dgm:t>
    </dgm:pt>
    <dgm:pt modelId="{F7ECDD5F-88AF-4F80-B0D0-42397954484A}" type="sibTrans" cxnId="{F4E984BF-035F-4126-9ACC-88D4109C3823}">
      <dgm:prSet/>
      <dgm:spPr/>
      <dgm:t>
        <a:bodyPr/>
        <a:lstStyle/>
        <a:p>
          <a:endParaRPr lang="en-US"/>
        </a:p>
      </dgm:t>
    </dgm:pt>
    <dgm:pt modelId="{51F5A923-E2A5-4DC4-8593-01AC29D693C7}">
      <dgm:prSet/>
      <dgm:spPr/>
      <dgm:t>
        <a:bodyPr/>
        <a:lstStyle/>
        <a:p>
          <a:r>
            <a:rPr lang="en-US"/>
            <a:t>Documentation  </a:t>
          </a:r>
        </a:p>
      </dgm:t>
    </dgm:pt>
    <dgm:pt modelId="{7A5757EC-11F1-41B0-85C2-6EF444AE4C25}" type="parTrans" cxnId="{8518D5E8-AD0C-47DA-ACBA-DBF05D749E82}">
      <dgm:prSet/>
      <dgm:spPr/>
      <dgm:t>
        <a:bodyPr/>
        <a:lstStyle/>
        <a:p>
          <a:endParaRPr lang="en-US"/>
        </a:p>
      </dgm:t>
    </dgm:pt>
    <dgm:pt modelId="{A38150D7-0420-4647-A669-5D62E848F466}" type="sibTrans" cxnId="{8518D5E8-AD0C-47DA-ACBA-DBF05D749E82}">
      <dgm:prSet/>
      <dgm:spPr/>
      <dgm:t>
        <a:bodyPr/>
        <a:lstStyle/>
        <a:p>
          <a:endParaRPr lang="en-US"/>
        </a:p>
      </dgm:t>
    </dgm:pt>
    <dgm:pt modelId="{0E7FA974-1D5C-4789-B456-DDB71D4BD9FC}" type="pres">
      <dgm:prSet presAssocID="{9B3212A5-B9FE-4DFC-80B0-335BB43305D5}" presName="linear" presStyleCnt="0">
        <dgm:presLayoutVars>
          <dgm:animLvl val="lvl"/>
          <dgm:resizeHandles val="exact"/>
        </dgm:presLayoutVars>
      </dgm:prSet>
      <dgm:spPr/>
    </dgm:pt>
    <dgm:pt modelId="{BA06A7AB-6D64-460E-B74A-EB1A69B12F92}" type="pres">
      <dgm:prSet presAssocID="{B385AE9C-16B6-4798-9F53-8FC6A9FC91C0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8DED396-564C-4C02-82CF-B36ABB5E0910}" type="pres">
      <dgm:prSet presAssocID="{B385AE9C-16B6-4798-9F53-8FC6A9FC91C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83C1315-2C37-4FB0-A11E-8BADB2ACDC06}" srcId="{B385AE9C-16B6-4798-9F53-8FC6A9FC91C0}" destId="{72ED331F-EFBB-4473-A4BF-A72462210A01}" srcOrd="0" destOrd="0" parTransId="{3B2C654A-7D06-452A-9823-284F26FE2040}" sibTransId="{4AC3EE7B-0D53-41A9-B515-466280955D87}"/>
    <dgm:cxn modelId="{63E20E17-F876-4F75-9883-4DE33818A811}" type="presOf" srcId="{51F5A923-E2A5-4DC4-8593-01AC29D693C7}" destId="{78DED396-564C-4C02-82CF-B36ABB5E0910}" srcOrd="0" destOrd="1" presId="urn:microsoft.com/office/officeart/2005/8/layout/vList2"/>
    <dgm:cxn modelId="{0D11DA1B-4361-42E6-8D79-C0F4062C7B60}" srcId="{B385AE9C-16B6-4798-9F53-8FC6A9FC91C0}" destId="{E8341B61-A28B-4EFD-9963-F4194BF5F8DF}" srcOrd="2" destOrd="0" parTransId="{7314D38D-7C15-442D-937A-59349628B8C5}" sibTransId="{87EEDDEF-EC4D-43C3-A96A-4B2B4C047D56}"/>
    <dgm:cxn modelId="{93237C33-6AFD-4F76-9681-67BC8E92ACAF}" type="presOf" srcId="{D53EF7ED-D0A0-4D97-B421-A49BAE8ABE41}" destId="{78DED396-564C-4C02-82CF-B36ABB5E0910}" srcOrd="0" destOrd="3" presId="urn:microsoft.com/office/officeart/2005/8/layout/vList2"/>
    <dgm:cxn modelId="{F92AD63F-09AE-465D-8E1C-55F083FD3383}" type="presOf" srcId="{9B3212A5-B9FE-4DFC-80B0-335BB43305D5}" destId="{0E7FA974-1D5C-4789-B456-DDB71D4BD9FC}" srcOrd="0" destOrd="0" presId="urn:microsoft.com/office/officeart/2005/8/layout/vList2"/>
    <dgm:cxn modelId="{9DF3488D-D91C-4DEC-858E-A9DF5A9A1D36}" type="presOf" srcId="{B385AE9C-16B6-4798-9F53-8FC6A9FC91C0}" destId="{BA06A7AB-6D64-460E-B74A-EB1A69B12F92}" srcOrd="0" destOrd="0" presId="urn:microsoft.com/office/officeart/2005/8/layout/vList2"/>
    <dgm:cxn modelId="{A566209A-BC43-4EF7-AB28-660DA78C1AB7}" type="presOf" srcId="{72ED331F-EFBB-4473-A4BF-A72462210A01}" destId="{78DED396-564C-4C02-82CF-B36ABB5E0910}" srcOrd="0" destOrd="0" presId="urn:microsoft.com/office/officeart/2005/8/layout/vList2"/>
    <dgm:cxn modelId="{26113E9D-CEB5-4A6A-8812-FF26744AB5BF}" srcId="{9B3212A5-B9FE-4DFC-80B0-335BB43305D5}" destId="{B385AE9C-16B6-4798-9F53-8FC6A9FC91C0}" srcOrd="0" destOrd="0" parTransId="{31CE3FBD-E230-4097-8F16-D554386D9783}" sibTransId="{EDE0342A-65A7-47FD-BE4F-C0882D73B24D}"/>
    <dgm:cxn modelId="{E601A4AF-86FA-4638-B51C-E020E1983CC4}" type="presOf" srcId="{292D9ED6-A3AC-4854-82E4-91DAF6867742}" destId="{78DED396-564C-4C02-82CF-B36ABB5E0910}" srcOrd="0" destOrd="4" presId="urn:microsoft.com/office/officeart/2005/8/layout/vList2"/>
    <dgm:cxn modelId="{F4E984BF-035F-4126-9ACC-88D4109C3823}" srcId="{B385AE9C-16B6-4798-9F53-8FC6A9FC91C0}" destId="{292D9ED6-A3AC-4854-82E4-91DAF6867742}" srcOrd="4" destOrd="0" parTransId="{FFE928CF-5281-4252-90C3-073FC96C6CDD}" sibTransId="{F7ECDD5F-88AF-4F80-B0D0-42397954484A}"/>
    <dgm:cxn modelId="{1CAE36CF-627F-4507-A6C9-D77256C93FBE}" srcId="{B385AE9C-16B6-4798-9F53-8FC6A9FC91C0}" destId="{D53EF7ED-D0A0-4D97-B421-A49BAE8ABE41}" srcOrd="3" destOrd="0" parTransId="{30B712E8-8EB2-44F1-999A-352A39A27800}" sibTransId="{BBE94296-8205-4B46-BDA7-B2C585128D2D}"/>
    <dgm:cxn modelId="{0C14A9D2-C1D1-46DE-A4C5-3B09CB179881}" type="presOf" srcId="{E8341B61-A28B-4EFD-9963-F4194BF5F8DF}" destId="{78DED396-564C-4C02-82CF-B36ABB5E0910}" srcOrd="0" destOrd="2" presId="urn:microsoft.com/office/officeart/2005/8/layout/vList2"/>
    <dgm:cxn modelId="{8518D5E8-AD0C-47DA-ACBA-DBF05D749E82}" srcId="{B385AE9C-16B6-4798-9F53-8FC6A9FC91C0}" destId="{51F5A923-E2A5-4DC4-8593-01AC29D693C7}" srcOrd="1" destOrd="0" parTransId="{7A5757EC-11F1-41B0-85C2-6EF444AE4C25}" sibTransId="{A38150D7-0420-4647-A669-5D62E848F466}"/>
    <dgm:cxn modelId="{BB07DD00-679A-4F2B-B2EA-9C24A092C9F4}" type="presParOf" srcId="{0E7FA974-1D5C-4789-B456-DDB71D4BD9FC}" destId="{BA06A7AB-6D64-460E-B74A-EB1A69B12F92}" srcOrd="0" destOrd="0" presId="urn:microsoft.com/office/officeart/2005/8/layout/vList2"/>
    <dgm:cxn modelId="{923C8043-21D3-498E-B657-487C40AE35F2}" type="presParOf" srcId="{0E7FA974-1D5C-4789-B456-DDB71D4BD9FC}" destId="{78DED396-564C-4C02-82CF-B36ABB5E091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3DD5C11-8895-4198-BA3D-B455B667FDD3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6A7EDA-4849-4B9E-B8CB-27B7F72B68B8}">
      <dgm:prSet phldrT="[Text]"/>
      <dgm:spPr/>
      <dgm:t>
        <a:bodyPr/>
        <a:lstStyle/>
        <a:p>
          <a:r>
            <a:rPr lang="en-US"/>
            <a:t>Medical History</a:t>
          </a:r>
        </a:p>
      </dgm:t>
    </dgm:pt>
    <dgm:pt modelId="{FE9675E7-7FE9-4D24-B2E2-A49F70AFE927}" type="parTrans" cxnId="{81757707-813F-4A86-B2E0-62EEEB91DD35}">
      <dgm:prSet/>
      <dgm:spPr/>
      <dgm:t>
        <a:bodyPr/>
        <a:lstStyle/>
        <a:p>
          <a:endParaRPr lang="en-US"/>
        </a:p>
      </dgm:t>
    </dgm:pt>
    <dgm:pt modelId="{673874B0-F8AD-4A24-9CF2-9147DBCF7C56}" type="sibTrans" cxnId="{81757707-813F-4A86-B2E0-62EEEB91DD35}">
      <dgm:prSet/>
      <dgm:spPr/>
      <dgm:t>
        <a:bodyPr/>
        <a:lstStyle/>
        <a:p>
          <a:endParaRPr lang="en-US"/>
        </a:p>
      </dgm:t>
    </dgm:pt>
    <dgm:pt modelId="{5AE09EB1-9EFF-439F-8A6C-17D2F025BD4F}">
      <dgm:prSet phldrT="[Text]"/>
      <dgm:spPr/>
      <dgm:t>
        <a:bodyPr/>
        <a:lstStyle/>
        <a:p>
          <a:pPr rtl="0"/>
          <a:r>
            <a:rPr lang="en-US"/>
            <a:t>54 YO with cataracts, OS&gt;OD. </a:t>
          </a:r>
        </a:p>
      </dgm:t>
    </dgm:pt>
    <dgm:pt modelId="{71E0846D-B163-4E7F-B4A9-4CA2B21CBF77}" type="parTrans" cxnId="{8F382F16-E7F3-408A-9F94-2AF657C51CCC}">
      <dgm:prSet/>
      <dgm:spPr/>
      <dgm:t>
        <a:bodyPr/>
        <a:lstStyle/>
        <a:p>
          <a:endParaRPr lang="en-US"/>
        </a:p>
      </dgm:t>
    </dgm:pt>
    <dgm:pt modelId="{7447B947-B7EB-4627-95F0-1C8BCAE180FA}" type="sibTrans" cxnId="{8F382F16-E7F3-408A-9F94-2AF657C51CCC}">
      <dgm:prSet/>
      <dgm:spPr/>
      <dgm:t>
        <a:bodyPr/>
        <a:lstStyle/>
        <a:p>
          <a:endParaRPr lang="en-US"/>
        </a:p>
      </dgm:t>
    </dgm:pt>
    <dgm:pt modelId="{1079F2A3-1C61-4531-ADA4-8C3F4196686E}">
      <dgm:prSet phldrT="[Text]"/>
      <dgm:spPr/>
      <dgm:t>
        <a:bodyPr/>
        <a:lstStyle/>
        <a:p>
          <a:r>
            <a:rPr lang="en-US"/>
            <a:t>Surgery</a:t>
          </a:r>
        </a:p>
      </dgm:t>
    </dgm:pt>
    <dgm:pt modelId="{944F1C34-D756-45C4-9DAC-59C9B53D3F72}" type="parTrans" cxnId="{42339C92-B2EB-4D0D-9B9D-9906F19090C0}">
      <dgm:prSet/>
      <dgm:spPr/>
      <dgm:t>
        <a:bodyPr/>
        <a:lstStyle/>
        <a:p>
          <a:endParaRPr lang="en-US"/>
        </a:p>
      </dgm:t>
    </dgm:pt>
    <dgm:pt modelId="{25A7D132-8A88-44C6-B62F-28E1B9924968}" type="sibTrans" cxnId="{42339C92-B2EB-4D0D-9B9D-9906F19090C0}">
      <dgm:prSet/>
      <dgm:spPr/>
      <dgm:t>
        <a:bodyPr/>
        <a:lstStyle/>
        <a:p>
          <a:endParaRPr lang="en-US"/>
        </a:p>
      </dgm:t>
    </dgm:pt>
    <dgm:pt modelId="{6C12D4A3-5FE6-4528-9D17-7D7D0ECDDC5B}">
      <dgm:prSet phldrT="[Text]"/>
      <dgm:spPr/>
      <dgm:t>
        <a:bodyPr/>
        <a:lstStyle/>
        <a:p>
          <a:r>
            <a:rPr lang="en-US"/>
            <a:t>Outcome</a:t>
          </a:r>
        </a:p>
      </dgm:t>
    </dgm:pt>
    <dgm:pt modelId="{34B9814C-6442-448D-BA75-C2ECF2863BF5}" type="parTrans" cxnId="{5EB1B443-A0B8-4895-9E5B-5E84BE736F24}">
      <dgm:prSet/>
      <dgm:spPr/>
      <dgm:t>
        <a:bodyPr/>
        <a:lstStyle/>
        <a:p>
          <a:endParaRPr lang="en-US"/>
        </a:p>
      </dgm:t>
    </dgm:pt>
    <dgm:pt modelId="{BE442C5E-59A0-4020-955A-3EC53DF17B4A}" type="sibTrans" cxnId="{5EB1B443-A0B8-4895-9E5B-5E84BE736F24}">
      <dgm:prSet/>
      <dgm:spPr/>
      <dgm:t>
        <a:bodyPr/>
        <a:lstStyle/>
        <a:p>
          <a:endParaRPr lang="en-US"/>
        </a:p>
      </dgm:t>
    </dgm:pt>
    <dgm:pt modelId="{031D4661-0EC9-4C86-8A46-A096ACA49CC1}">
      <dgm:prSet phldrT="[Text]"/>
      <dgm:spPr/>
      <dgm:t>
        <a:bodyPr/>
        <a:lstStyle/>
        <a:p>
          <a:r>
            <a:rPr lang="en-US"/>
            <a:t>Patient learned of error.</a:t>
          </a:r>
        </a:p>
      </dgm:t>
    </dgm:pt>
    <dgm:pt modelId="{DAE6F214-3C3C-4BA1-9CB8-1531E56D7F4D}" type="parTrans" cxnId="{2EF48393-F4FF-4CA7-B6BA-F715CC54A595}">
      <dgm:prSet/>
      <dgm:spPr/>
      <dgm:t>
        <a:bodyPr/>
        <a:lstStyle/>
        <a:p>
          <a:endParaRPr lang="en-US"/>
        </a:p>
      </dgm:t>
    </dgm:pt>
    <dgm:pt modelId="{511CB31D-3518-4EA7-B985-3D8D657FC005}" type="sibTrans" cxnId="{2EF48393-F4FF-4CA7-B6BA-F715CC54A595}">
      <dgm:prSet/>
      <dgm:spPr/>
      <dgm:t>
        <a:bodyPr/>
        <a:lstStyle/>
        <a:p>
          <a:endParaRPr lang="en-US"/>
        </a:p>
      </dgm:t>
    </dgm:pt>
    <dgm:pt modelId="{20B5FB4E-C67A-4240-A9D0-4BD3569B4734}">
      <dgm:prSet/>
      <dgm:spPr/>
      <dgm:t>
        <a:bodyPr/>
        <a:lstStyle/>
        <a:p>
          <a:r>
            <a:rPr lang="en-US"/>
            <a:t>Disclosure</a:t>
          </a:r>
        </a:p>
      </dgm:t>
    </dgm:pt>
    <dgm:pt modelId="{B3C207D0-E6B8-4B4B-A1B4-61CCB9CF4815}" type="parTrans" cxnId="{77AEE945-453B-40D5-AF36-D39CA65FD452}">
      <dgm:prSet/>
      <dgm:spPr/>
      <dgm:t>
        <a:bodyPr/>
        <a:lstStyle/>
        <a:p>
          <a:endParaRPr lang="en-US"/>
        </a:p>
      </dgm:t>
    </dgm:pt>
    <dgm:pt modelId="{BD709F21-5393-4144-ADCE-658E41A7266C}" type="sibTrans" cxnId="{77AEE945-453B-40D5-AF36-D39CA65FD452}">
      <dgm:prSet/>
      <dgm:spPr/>
      <dgm:t>
        <a:bodyPr/>
        <a:lstStyle/>
        <a:p>
          <a:endParaRPr lang="en-US"/>
        </a:p>
      </dgm:t>
    </dgm:pt>
    <dgm:pt modelId="{8D2D29D5-DCC4-41AD-BA52-BBE2061CA52C}">
      <dgm:prSet/>
      <dgm:spPr/>
      <dgm:t>
        <a:bodyPr/>
        <a:lstStyle/>
        <a:p>
          <a:r>
            <a:rPr lang="en-US"/>
            <a:t>Postop</a:t>
          </a:r>
        </a:p>
      </dgm:t>
    </dgm:pt>
    <dgm:pt modelId="{9D4F79EA-752F-4ED1-87F0-426C50F1F1E1}" type="parTrans" cxnId="{2C44C25B-DB9D-4DBB-A710-C5C26D559348}">
      <dgm:prSet/>
      <dgm:spPr/>
      <dgm:t>
        <a:bodyPr/>
        <a:lstStyle/>
        <a:p>
          <a:endParaRPr lang="en-US"/>
        </a:p>
      </dgm:t>
    </dgm:pt>
    <dgm:pt modelId="{C0D609F9-C55F-4C88-9A24-02DA8EFFE4AB}" type="sibTrans" cxnId="{2C44C25B-DB9D-4DBB-A710-C5C26D559348}">
      <dgm:prSet/>
      <dgm:spPr/>
      <dgm:t>
        <a:bodyPr/>
        <a:lstStyle/>
        <a:p>
          <a:endParaRPr lang="en-US"/>
        </a:p>
      </dgm:t>
    </dgm:pt>
    <dgm:pt modelId="{57877C0E-4F12-4CC5-AF45-A558E47BE881}">
      <dgm:prSet/>
      <dgm:spPr/>
      <dgm:t>
        <a:bodyPr/>
        <a:lstStyle/>
        <a:p>
          <a:r>
            <a:rPr lang="en-US"/>
            <a:t>Planned IOL 9.0 </a:t>
          </a:r>
          <a:r>
            <a:rPr lang="en-US">
              <a:latin typeface="Calibri"/>
            </a:rPr>
            <a:t>but</a:t>
          </a:r>
          <a:r>
            <a:rPr lang="en-US"/>
            <a:t> 17.5 IOL placed. </a:t>
          </a:r>
        </a:p>
      </dgm:t>
    </dgm:pt>
    <dgm:pt modelId="{98F61A07-3EA5-4FC3-9180-C60282791522}" type="parTrans" cxnId="{639B1A59-1540-491A-97BA-362B094F2108}">
      <dgm:prSet/>
      <dgm:spPr/>
      <dgm:t>
        <a:bodyPr/>
        <a:lstStyle/>
        <a:p>
          <a:endParaRPr lang="en-US"/>
        </a:p>
      </dgm:t>
    </dgm:pt>
    <dgm:pt modelId="{1474DEBB-FA69-4BA8-8AED-95A3DB127F20}" type="sibTrans" cxnId="{639B1A59-1540-491A-97BA-362B094F2108}">
      <dgm:prSet/>
      <dgm:spPr/>
      <dgm:t>
        <a:bodyPr/>
        <a:lstStyle/>
        <a:p>
          <a:endParaRPr lang="en-US"/>
        </a:p>
      </dgm:t>
    </dgm:pt>
    <dgm:pt modelId="{ED008F88-4956-4BC8-BEDA-CD41289A4207}">
      <dgm:prSet/>
      <dgm:spPr/>
      <dgm:t>
        <a:bodyPr/>
        <a:lstStyle/>
        <a:p>
          <a:r>
            <a:rPr lang="en-US"/>
            <a:t>POD1 revealed refractive surprise: VA 20/100. </a:t>
          </a:r>
        </a:p>
      </dgm:t>
    </dgm:pt>
    <dgm:pt modelId="{C1C948F6-981A-4A75-B560-A50120EFA4FC}" type="parTrans" cxnId="{48C3EAEF-3E62-4AB0-93A3-D61BB3FBBD76}">
      <dgm:prSet/>
      <dgm:spPr/>
      <dgm:t>
        <a:bodyPr/>
        <a:lstStyle/>
        <a:p>
          <a:endParaRPr lang="en-US"/>
        </a:p>
      </dgm:t>
    </dgm:pt>
    <dgm:pt modelId="{023D9429-FC24-42F1-B9B0-D7234E08FA93}" type="sibTrans" cxnId="{48C3EAEF-3E62-4AB0-93A3-D61BB3FBBD76}">
      <dgm:prSet/>
      <dgm:spPr/>
      <dgm:t>
        <a:bodyPr/>
        <a:lstStyle/>
        <a:p>
          <a:endParaRPr lang="en-US"/>
        </a:p>
      </dgm:t>
    </dgm:pt>
    <dgm:pt modelId="{1B2CEDCF-E4CD-43E5-8260-C0E7B1CB9CE9}">
      <dgm:prSet/>
      <dgm:spPr/>
      <dgm:t>
        <a:bodyPr/>
        <a:lstStyle/>
        <a:p>
          <a:r>
            <a:rPr lang="en-US"/>
            <a:t>5 months postop surgeon wrote off bill.</a:t>
          </a:r>
        </a:p>
      </dgm:t>
    </dgm:pt>
    <dgm:pt modelId="{38838F0A-769C-4E78-9C17-34DF56FF5FDA}" type="parTrans" cxnId="{FBFC916F-1A37-41AB-8B6B-C9E09A74B95D}">
      <dgm:prSet/>
      <dgm:spPr/>
      <dgm:t>
        <a:bodyPr/>
        <a:lstStyle/>
        <a:p>
          <a:endParaRPr lang="en-US"/>
        </a:p>
      </dgm:t>
    </dgm:pt>
    <dgm:pt modelId="{D0183421-4C30-4BE1-9877-1FAD06080644}" type="sibTrans" cxnId="{FBFC916F-1A37-41AB-8B6B-C9E09A74B95D}">
      <dgm:prSet/>
      <dgm:spPr/>
      <dgm:t>
        <a:bodyPr/>
        <a:lstStyle/>
        <a:p>
          <a:endParaRPr lang="en-US"/>
        </a:p>
      </dgm:t>
    </dgm:pt>
    <dgm:pt modelId="{AE27C1C5-3903-48A8-8974-CDF49590CDA5}">
      <dgm:prSet/>
      <dgm:spPr/>
      <dgm:t>
        <a:bodyPr/>
        <a:lstStyle/>
        <a:p>
          <a:r>
            <a:rPr lang="en-US"/>
            <a:t>Significantly myopic patient with BCVA 20/40 -2 OS. </a:t>
          </a:r>
        </a:p>
      </dgm:t>
    </dgm:pt>
    <dgm:pt modelId="{BDA7270C-28A5-48A1-9524-E813B4372F07}" type="parTrans" cxnId="{D46D2E82-65A0-4727-9437-D0878B2B2649}">
      <dgm:prSet/>
      <dgm:spPr/>
      <dgm:t>
        <a:bodyPr/>
        <a:lstStyle/>
        <a:p>
          <a:endParaRPr lang="en-US"/>
        </a:p>
      </dgm:t>
    </dgm:pt>
    <dgm:pt modelId="{5DD58938-358E-4E24-952E-F9DD7B985180}" type="sibTrans" cxnId="{D46D2E82-65A0-4727-9437-D0878B2B2649}">
      <dgm:prSet/>
      <dgm:spPr/>
      <dgm:t>
        <a:bodyPr/>
        <a:lstStyle/>
        <a:p>
          <a:endParaRPr lang="en-US"/>
        </a:p>
      </dgm:t>
    </dgm:pt>
    <dgm:pt modelId="{F23D54C4-A910-4FDA-99DE-80B5C20C596A}">
      <dgm:prSet/>
      <dgm:spPr/>
      <dgm:t>
        <a:bodyPr/>
        <a:lstStyle/>
        <a:p>
          <a:r>
            <a:rPr lang="en-US"/>
            <a:t>Unknowingly, 2</a:t>
          </a:r>
          <a:r>
            <a:rPr lang="en-US" baseline="30000"/>
            <a:t>nd</a:t>
          </a:r>
          <a:r>
            <a:rPr lang="en-US"/>
            <a:t> IOL testing done with contact lenses in place.</a:t>
          </a:r>
        </a:p>
      </dgm:t>
    </dgm:pt>
    <dgm:pt modelId="{6230EDF7-8937-49D4-BF8C-13ECBCA3D074}" type="parTrans" cxnId="{42382C62-5267-461A-9134-570118BE1F6D}">
      <dgm:prSet/>
      <dgm:spPr/>
      <dgm:t>
        <a:bodyPr/>
        <a:lstStyle/>
        <a:p>
          <a:endParaRPr lang="en-US"/>
        </a:p>
      </dgm:t>
    </dgm:pt>
    <dgm:pt modelId="{3A5EC143-BCF3-41C0-B3CD-21092B8B199C}" type="sibTrans" cxnId="{42382C62-5267-461A-9134-570118BE1F6D}">
      <dgm:prSet/>
      <dgm:spPr/>
      <dgm:t>
        <a:bodyPr/>
        <a:lstStyle/>
        <a:p>
          <a:endParaRPr lang="en-US"/>
        </a:p>
      </dgm:t>
    </dgm:pt>
    <dgm:pt modelId="{1C5CA83B-2EF9-4352-A2DF-F832DEE2098E}">
      <dgm:prSet/>
      <dgm:spPr/>
      <dgm:t>
        <a:bodyPr/>
        <a:lstStyle/>
        <a:p>
          <a:pPr>
            <a:buChar char="•"/>
          </a:pPr>
          <a:r>
            <a:rPr lang="en-US"/>
            <a:t>Error due to using test results with contact lens in place.</a:t>
          </a:r>
        </a:p>
      </dgm:t>
    </dgm:pt>
    <dgm:pt modelId="{5E347CC2-C2C8-4647-9312-27E6C5C98FF4}" type="parTrans" cxnId="{FE89D7F2-70C8-4220-9007-A370A6B64AA6}">
      <dgm:prSet/>
      <dgm:spPr/>
      <dgm:t>
        <a:bodyPr/>
        <a:lstStyle/>
        <a:p>
          <a:endParaRPr lang="en-US"/>
        </a:p>
      </dgm:t>
    </dgm:pt>
    <dgm:pt modelId="{31A26DA9-D787-4D00-A69E-E7989873D413}" type="sibTrans" cxnId="{FE89D7F2-70C8-4220-9007-A370A6B64AA6}">
      <dgm:prSet/>
      <dgm:spPr/>
      <dgm:t>
        <a:bodyPr/>
        <a:lstStyle/>
        <a:p>
          <a:endParaRPr lang="en-US"/>
        </a:p>
      </dgm:t>
    </dgm:pt>
    <dgm:pt modelId="{53CCA8D6-7B4D-4ECF-A3F5-EBB84E7D0D10}">
      <dgm:prSet/>
      <dgm:spPr/>
      <dgm:t>
        <a:bodyPr/>
        <a:lstStyle/>
        <a:p>
          <a:pPr>
            <a:buChar char="•"/>
          </a:pPr>
          <a:r>
            <a:rPr lang="en-US"/>
            <a:t>3 months postop, </a:t>
          </a:r>
          <a:r>
            <a:rPr lang="en-US">
              <a:latin typeface="Calibri"/>
            </a:rPr>
            <a:t>surgeon's</a:t>
          </a:r>
          <a:r>
            <a:rPr lang="en-US"/>
            <a:t> partner realized error and told surgeon. </a:t>
          </a:r>
        </a:p>
      </dgm:t>
    </dgm:pt>
    <dgm:pt modelId="{FDC113C6-FE2C-4557-B95F-B9915A7226E5}" type="parTrans" cxnId="{0C83340D-1E74-4BAB-B9E6-41D3D49E18A7}">
      <dgm:prSet/>
      <dgm:spPr/>
      <dgm:t>
        <a:bodyPr/>
        <a:lstStyle/>
        <a:p>
          <a:endParaRPr lang="en-US"/>
        </a:p>
      </dgm:t>
    </dgm:pt>
    <dgm:pt modelId="{28469D61-595E-4BF7-81CB-DF5E54AE4E4D}" type="sibTrans" cxnId="{0C83340D-1E74-4BAB-B9E6-41D3D49E18A7}">
      <dgm:prSet/>
      <dgm:spPr/>
      <dgm:t>
        <a:bodyPr/>
        <a:lstStyle/>
        <a:p>
          <a:endParaRPr lang="en-US"/>
        </a:p>
      </dgm:t>
    </dgm:pt>
    <dgm:pt modelId="{AFC723CF-F6AD-4A58-93EF-126BE4CFB320}">
      <dgm:prSet/>
      <dgm:spPr/>
      <dgm:t>
        <a:bodyPr/>
        <a:lstStyle/>
        <a:p>
          <a:pPr>
            <a:buChar char="•"/>
          </a:pPr>
          <a:r>
            <a:rPr lang="en-US"/>
            <a:t>Surgeon did not tell patient. </a:t>
          </a:r>
        </a:p>
      </dgm:t>
    </dgm:pt>
    <dgm:pt modelId="{8AAC4CFA-94E7-41C5-A7B2-6AC53C8D267C}" type="parTrans" cxnId="{5FB6573C-B2E5-4CB5-9A88-D12DEF35B700}">
      <dgm:prSet/>
      <dgm:spPr/>
      <dgm:t>
        <a:bodyPr/>
        <a:lstStyle/>
        <a:p>
          <a:endParaRPr lang="en-US"/>
        </a:p>
      </dgm:t>
    </dgm:pt>
    <dgm:pt modelId="{B1A88892-1DD7-47A6-8CCC-74AB535A5216}" type="sibTrans" cxnId="{5FB6573C-B2E5-4CB5-9A88-D12DEF35B700}">
      <dgm:prSet/>
      <dgm:spPr/>
      <dgm:t>
        <a:bodyPr/>
        <a:lstStyle/>
        <a:p>
          <a:endParaRPr lang="en-US"/>
        </a:p>
      </dgm:t>
    </dgm:pt>
    <dgm:pt modelId="{D4639D45-9C9C-47D3-A512-7C323EFA9708}">
      <dgm:prSet/>
      <dgm:spPr/>
      <dgm:t>
        <a:bodyPr/>
        <a:lstStyle/>
        <a:p>
          <a:pPr>
            <a:buChar char="•"/>
          </a:pPr>
          <a:r>
            <a:rPr lang="en-US"/>
            <a:t>Surgeon did not disclose error to the patient. </a:t>
          </a:r>
        </a:p>
      </dgm:t>
    </dgm:pt>
    <dgm:pt modelId="{C91BECE2-1270-4FD0-815E-A251C80114AD}" type="parTrans" cxnId="{7AFC664B-2227-4A5A-A4F2-7F254AC1ECED}">
      <dgm:prSet/>
      <dgm:spPr/>
      <dgm:t>
        <a:bodyPr/>
        <a:lstStyle/>
        <a:p>
          <a:endParaRPr lang="en-US"/>
        </a:p>
      </dgm:t>
    </dgm:pt>
    <dgm:pt modelId="{84CCF479-91D5-44A0-9F02-BD4997AE9AF8}" type="sibTrans" cxnId="{7AFC664B-2227-4A5A-A4F2-7F254AC1ECED}">
      <dgm:prSet/>
      <dgm:spPr/>
      <dgm:t>
        <a:bodyPr/>
        <a:lstStyle/>
        <a:p>
          <a:endParaRPr lang="en-US"/>
        </a:p>
      </dgm:t>
    </dgm:pt>
    <dgm:pt modelId="{D1281840-F6B6-4486-9500-687179CDC021}">
      <dgm:prSet/>
      <dgm:spPr/>
      <dgm:t>
        <a:bodyPr/>
        <a:lstStyle/>
        <a:p>
          <a:pPr rtl="0">
            <a:buChar char="•"/>
          </a:pPr>
          <a:r>
            <a:rPr lang="en-US"/>
            <a:t>Offered exchange, </a:t>
          </a:r>
          <a:r>
            <a:rPr lang="en-US">
              <a:latin typeface="Calibri"/>
            </a:rPr>
            <a:t>since not</a:t>
          </a:r>
          <a:r>
            <a:rPr lang="en-US"/>
            <a:t> a candidate for Lasik. </a:t>
          </a:r>
        </a:p>
      </dgm:t>
    </dgm:pt>
    <dgm:pt modelId="{7E58BA10-756B-451D-8483-699E27CA7300}" type="parTrans" cxnId="{7BB9AFB0-E4B0-43E4-A42F-CF8EEC49A364}">
      <dgm:prSet/>
      <dgm:spPr/>
      <dgm:t>
        <a:bodyPr/>
        <a:lstStyle/>
        <a:p>
          <a:endParaRPr lang="en-US"/>
        </a:p>
      </dgm:t>
    </dgm:pt>
    <dgm:pt modelId="{DC4C2CD0-430C-452E-B8B4-CF60DFBE72B8}" type="sibTrans" cxnId="{7BB9AFB0-E4B0-43E4-A42F-CF8EEC49A364}">
      <dgm:prSet/>
      <dgm:spPr/>
      <dgm:t>
        <a:bodyPr/>
        <a:lstStyle/>
        <a:p>
          <a:endParaRPr lang="en-US"/>
        </a:p>
      </dgm:t>
    </dgm:pt>
    <dgm:pt modelId="{F8F60306-FA0A-4DD0-BAE9-1062C133B9DD}">
      <dgm:prSet/>
      <dgm:spPr/>
      <dgm:t>
        <a:bodyPr/>
        <a:lstStyle/>
        <a:p>
          <a:pPr>
            <a:buChar char="•"/>
          </a:pPr>
          <a:r>
            <a:rPr lang="en-US"/>
            <a:t>Chose to wear contact lenses. </a:t>
          </a:r>
        </a:p>
      </dgm:t>
    </dgm:pt>
    <dgm:pt modelId="{D2BB55DD-9754-4013-AE14-98862D3FD88E}" type="parTrans" cxnId="{A58F8BAD-42A4-4CB8-A4AF-41C4893CECA1}">
      <dgm:prSet/>
      <dgm:spPr/>
      <dgm:t>
        <a:bodyPr/>
        <a:lstStyle/>
        <a:p>
          <a:endParaRPr lang="en-US"/>
        </a:p>
      </dgm:t>
    </dgm:pt>
    <dgm:pt modelId="{24411E94-8FC1-4769-A056-42B14F34CE00}" type="sibTrans" cxnId="{A58F8BAD-42A4-4CB8-A4AF-41C4893CECA1}">
      <dgm:prSet/>
      <dgm:spPr/>
      <dgm:t>
        <a:bodyPr/>
        <a:lstStyle/>
        <a:p>
          <a:endParaRPr lang="en-US"/>
        </a:p>
      </dgm:t>
    </dgm:pt>
    <dgm:pt modelId="{7AB76540-F127-4A88-97F0-CE7527069DA5}">
      <dgm:prSet/>
      <dgm:spPr/>
      <dgm:t>
        <a:bodyPr/>
        <a:lstStyle/>
        <a:p>
          <a:pPr>
            <a:buChar char="•"/>
          </a:pPr>
          <a:r>
            <a:rPr lang="en-US"/>
            <a:t>Settled $200,000</a:t>
          </a:r>
        </a:p>
      </dgm:t>
    </dgm:pt>
    <dgm:pt modelId="{C4A595B1-430C-4569-A134-D6EAF62AEE37}" type="parTrans" cxnId="{B20B98E8-A15B-4FB1-9B81-FB048DD56A9D}">
      <dgm:prSet/>
      <dgm:spPr/>
      <dgm:t>
        <a:bodyPr/>
        <a:lstStyle/>
        <a:p>
          <a:endParaRPr lang="en-US"/>
        </a:p>
      </dgm:t>
    </dgm:pt>
    <dgm:pt modelId="{C4C22CE8-153C-4E80-95A4-E7ABD4FDCD9E}" type="sibTrans" cxnId="{B20B98E8-A15B-4FB1-9B81-FB048DD56A9D}">
      <dgm:prSet/>
      <dgm:spPr/>
      <dgm:t>
        <a:bodyPr/>
        <a:lstStyle/>
        <a:p>
          <a:endParaRPr lang="en-US"/>
        </a:p>
      </dgm:t>
    </dgm:pt>
    <dgm:pt modelId="{B6797A5B-B9F9-4A5B-AA7E-9CA55451A835}" type="pres">
      <dgm:prSet presAssocID="{83DD5C11-8895-4198-BA3D-B455B667FDD3}" presName="Name0" presStyleCnt="0">
        <dgm:presLayoutVars>
          <dgm:dir/>
          <dgm:animLvl val="lvl"/>
          <dgm:resizeHandles val="exact"/>
        </dgm:presLayoutVars>
      </dgm:prSet>
      <dgm:spPr/>
    </dgm:pt>
    <dgm:pt modelId="{43FDD032-50EF-472D-89ED-1390CB507C89}" type="pres">
      <dgm:prSet presAssocID="{0C6A7EDA-4849-4B9E-B8CB-27B7F72B68B8}" presName="composite" presStyleCnt="0"/>
      <dgm:spPr/>
    </dgm:pt>
    <dgm:pt modelId="{77457DF0-4904-421F-ABEB-5E0EE315BD9C}" type="pres">
      <dgm:prSet presAssocID="{0C6A7EDA-4849-4B9E-B8CB-27B7F72B68B8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CCEA0435-AB8C-449C-9414-E2E34BF5194C}" type="pres">
      <dgm:prSet presAssocID="{0C6A7EDA-4849-4B9E-B8CB-27B7F72B68B8}" presName="desTx" presStyleLbl="alignAccFollowNode1" presStyleIdx="0" presStyleCnt="5">
        <dgm:presLayoutVars>
          <dgm:bulletEnabled val="1"/>
        </dgm:presLayoutVars>
      </dgm:prSet>
      <dgm:spPr/>
    </dgm:pt>
    <dgm:pt modelId="{E6F96F30-D69A-4960-9779-3AFA1AD7D66A}" type="pres">
      <dgm:prSet presAssocID="{673874B0-F8AD-4A24-9CF2-9147DBCF7C56}" presName="space" presStyleCnt="0"/>
      <dgm:spPr/>
    </dgm:pt>
    <dgm:pt modelId="{990B973E-7005-4247-BAF4-CC2B8013DBDA}" type="pres">
      <dgm:prSet presAssocID="{1079F2A3-1C61-4531-ADA4-8C3F4196686E}" presName="composite" presStyleCnt="0"/>
      <dgm:spPr/>
    </dgm:pt>
    <dgm:pt modelId="{473E8ABC-9BB0-4DB0-9AD3-74A8746BB8A5}" type="pres">
      <dgm:prSet presAssocID="{1079F2A3-1C61-4531-ADA4-8C3F4196686E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4B1DE193-6BBF-4008-82BB-C2F9EC3FFCC0}" type="pres">
      <dgm:prSet presAssocID="{1079F2A3-1C61-4531-ADA4-8C3F4196686E}" presName="desTx" presStyleLbl="alignAccFollowNode1" presStyleIdx="1" presStyleCnt="5">
        <dgm:presLayoutVars>
          <dgm:bulletEnabled val="1"/>
        </dgm:presLayoutVars>
      </dgm:prSet>
      <dgm:spPr/>
    </dgm:pt>
    <dgm:pt modelId="{4B8BE905-FBEA-413E-9DD0-A7DF185903CD}" type="pres">
      <dgm:prSet presAssocID="{25A7D132-8A88-44C6-B62F-28E1B9924968}" presName="space" presStyleCnt="0"/>
      <dgm:spPr/>
    </dgm:pt>
    <dgm:pt modelId="{CACE71F9-D693-4831-BC1D-E7D7811813BC}" type="pres">
      <dgm:prSet presAssocID="{8D2D29D5-DCC4-41AD-BA52-BBE2061CA52C}" presName="composite" presStyleCnt="0"/>
      <dgm:spPr/>
    </dgm:pt>
    <dgm:pt modelId="{1D90DDA9-EAE5-472C-9AD6-56CFE35819D0}" type="pres">
      <dgm:prSet presAssocID="{8D2D29D5-DCC4-41AD-BA52-BBE2061CA52C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4137C651-4F90-4F8F-855D-52A1347B14FD}" type="pres">
      <dgm:prSet presAssocID="{8D2D29D5-DCC4-41AD-BA52-BBE2061CA52C}" presName="desTx" presStyleLbl="alignAccFollowNode1" presStyleIdx="2" presStyleCnt="5">
        <dgm:presLayoutVars>
          <dgm:bulletEnabled val="1"/>
        </dgm:presLayoutVars>
      </dgm:prSet>
      <dgm:spPr/>
    </dgm:pt>
    <dgm:pt modelId="{189ACA6B-C69A-45B1-A9DA-67B18BB8D505}" type="pres">
      <dgm:prSet presAssocID="{C0D609F9-C55F-4C88-9A24-02DA8EFFE4AB}" presName="space" presStyleCnt="0"/>
      <dgm:spPr/>
    </dgm:pt>
    <dgm:pt modelId="{2585BBB2-1E89-4496-8A8A-F65D4BA6EBE4}" type="pres">
      <dgm:prSet presAssocID="{20B5FB4E-C67A-4240-A9D0-4BD3569B4734}" presName="composite" presStyleCnt="0"/>
      <dgm:spPr/>
    </dgm:pt>
    <dgm:pt modelId="{1F2E1DFF-BC61-4209-A7AA-694F93E807DD}" type="pres">
      <dgm:prSet presAssocID="{20B5FB4E-C67A-4240-A9D0-4BD3569B473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3CFD94B4-89F0-40DA-ADBD-570A3630A6F1}" type="pres">
      <dgm:prSet presAssocID="{20B5FB4E-C67A-4240-A9D0-4BD3569B4734}" presName="desTx" presStyleLbl="alignAccFollowNode1" presStyleIdx="3" presStyleCnt="5">
        <dgm:presLayoutVars>
          <dgm:bulletEnabled val="1"/>
        </dgm:presLayoutVars>
      </dgm:prSet>
      <dgm:spPr/>
    </dgm:pt>
    <dgm:pt modelId="{8276BE45-01B4-4BD2-A53D-DBB2DBD41E18}" type="pres">
      <dgm:prSet presAssocID="{BD709F21-5393-4144-ADCE-658E41A7266C}" presName="space" presStyleCnt="0"/>
      <dgm:spPr/>
    </dgm:pt>
    <dgm:pt modelId="{D282EBD8-A57E-4DB5-B984-9E3CA41103C9}" type="pres">
      <dgm:prSet presAssocID="{6C12D4A3-5FE6-4528-9D17-7D7D0ECDDC5B}" presName="composite" presStyleCnt="0"/>
      <dgm:spPr/>
    </dgm:pt>
    <dgm:pt modelId="{69B19867-9B21-4DDB-B721-3B8B01E20912}" type="pres">
      <dgm:prSet presAssocID="{6C12D4A3-5FE6-4528-9D17-7D7D0ECDDC5B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EC3758FF-3ABA-44FF-A901-E36A1E09C93D}" type="pres">
      <dgm:prSet presAssocID="{6C12D4A3-5FE6-4528-9D17-7D7D0ECDDC5B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81757707-813F-4A86-B2E0-62EEEB91DD35}" srcId="{83DD5C11-8895-4198-BA3D-B455B667FDD3}" destId="{0C6A7EDA-4849-4B9E-B8CB-27B7F72B68B8}" srcOrd="0" destOrd="0" parTransId="{FE9675E7-7FE9-4D24-B2E2-A49F70AFE927}" sibTransId="{673874B0-F8AD-4A24-9CF2-9147DBCF7C56}"/>
    <dgm:cxn modelId="{5483DA0A-F2D2-471F-A93F-8BED50E58551}" type="presOf" srcId="{D4639D45-9C9C-47D3-A512-7C323EFA9708}" destId="{3CFD94B4-89F0-40DA-ADBD-570A3630A6F1}" srcOrd="0" destOrd="1" presId="urn:microsoft.com/office/officeart/2005/8/layout/hList1"/>
    <dgm:cxn modelId="{0C83340D-1E74-4BAB-B9E6-41D3D49E18A7}" srcId="{8D2D29D5-DCC4-41AD-BA52-BBE2061CA52C}" destId="{53CCA8D6-7B4D-4ECF-A3F5-EBB84E7D0D10}" srcOrd="1" destOrd="0" parTransId="{FDC113C6-FE2C-4557-B95F-B9915A7226E5}" sibTransId="{28469D61-595E-4BF7-81CB-DF5E54AE4E4D}"/>
    <dgm:cxn modelId="{8F382F16-E7F3-408A-9F94-2AF657C51CCC}" srcId="{0C6A7EDA-4849-4B9E-B8CB-27B7F72B68B8}" destId="{5AE09EB1-9EFF-439F-8A6C-17D2F025BD4F}" srcOrd="0" destOrd="0" parTransId="{71E0846D-B163-4E7F-B4A9-4CA2B21CBF77}" sibTransId="{7447B947-B7EB-4627-95F0-1C8BCAE180FA}"/>
    <dgm:cxn modelId="{82B7381A-22A5-4DB9-80DD-DD3A2C046537}" type="presOf" srcId="{031D4661-0EC9-4C86-8A46-A096ACA49CC1}" destId="{EC3758FF-3ABA-44FF-A901-E36A1E09C93D}" srcOrd="0" destOrd="0" presId="urn:microsoft.com/office/officeart/2005/8/layout/hList1"/>
    <dgm:cxn modelId="{5FB6573C-B2E5-4CB5-9A88-D12DEF35B700}" srcId="{8D2D29D5-DCC4-41AD-BA52-BBE2061CA52C}" destId="{AFC723CF-F6AD-4A58-93EF-126BE4CFB320}" srcOrd="2" destOrd="0" parTransId="{8AAC4CFA-94E7-41C5-A7B2-6AC53C8D267C}" sibTransId="{B1A88892-1DD7-47A6-8CCC-74AB535A5216}"/>
    <dgm:cxn modelId="{015F443E-60D8-449A-986F-7DCA6C5E1D1F}" type="presOf" srcId="{D1281840-F6B6-4486-9500-687179CDC021}" destId="{EC3758FF-3ABA-44FF-A901-E36A1E09C93D}" srcOrd="0" destOrd="1" presId="urn:microsoft.com/office/officeart/2005/8/layout/hList1"/>
    <dgm:cxn modelId="{2C44C25B-DB9D-4DBB-A710-C5C26D559348}" srcId="{83DD5C11-8895-4198-BA3D-B455B667FDD3}" destId="{8D2D29D5-DCC4-41AD-BA52-BBE2061CA52C}" srcOrd="2" destOrd="0" parTransId="{9D4F79EA-752F-4ED1-87F0-426C50F1F1E1}" sibTransId="{C0D609F9-C55F-4C88-9A24-02DA8EFFE4AB}"/>
    <dgm:cxn modelId="{91AA7B5E-B3AA-43A9-8942-1804A32B63BB}" type="presOf" srcId="{53CCA8D6-7B4D-4ECF-A3F5-EBB84E7D0D10}" destId="{4137C651-4F90-4F8F-855D-52A1347B14FD}" srcOrd="0" destOrd="1" presId="urn:microsoft.com/office/officeart/2005/8/layout/hList1"/>
    <dgm:cxn modelId="{67F7815F-ABD9-4FEC-B4B1-EEB4626A9859}" type="presOf" srcId="{1079F2A3-1C61-4531-ADA4-8C3F4196686E}" destId="{473E8ABC-9BB0-4DB0-9AD3-74A8746BB8A5}" srcOrd="0" destOrd="0" presId="urn:microsoft.com/office/officeart/2005/8/layout/hList1"/>
    <dgm:cxn modelId="{42382C62-5267-461A-9134-570118BE1F6D}" srcId="{0C6A7EDA-4849-4B9E-B8CB-27B7F72B68B8}" destId="{F23D54C4-A910-4FDA-99DE-80B5C20C596A}" srcOrd="2" destOrd="0" parTransId="{6230EDF7-8937-49D4-BF8C-13ECBCA3D074}" sibTransId="{3A5EC143-BCF3-41C0-B3CD-21092B8B199C}"/>
    <dgm:cxn modelId="{CD4C5663-2550-4680-826D-AE76596A9DA0}" type="presOf" srcId="{20B5FB4E-C67A-4240-A9D0-4BD3569B4734}" destId="{1F2E1DFF-BC61-4209-A7AA-694F93E807DD}" srcOrd="0" destOrd="0" presId="urn:microsoft.com/office/officeart/2005/8/layout/hList1"/>
    <dgm:cxn modelId="{5EB1B443-A0B8-4895-9E5B-5E84BE736F24}" srcId="{83DD5C11-8895-4198-BA3D-B455B667FDD3}" destId="{6C12D4A3-5FE6-4528-9D17-7D7D0ECDDC5B}" srcOrd="4" destOrd="0" parTransId="{34B9814C-6442-448D-BA75-C2ECF2863BF5}" sibTransId="{BE442C5E-59A0-4020-955A-3EC53DF17B4A}"/>
    <dgm:cxn modelId="{77AEE945-453B-40D5-AF36-D39CA65FD452}" srcId="{83DD5C11-8895-4198-BA3D-B455B667FDD3}" destId="{20B5FB4E-C67A-4240-A9D0-4BD3569B4734}" srcOrd="3" destOrd="0" parTransId="{B3C207D0-E6B8-4B4B-A1B4-61CCB9CF4815}" sibTransId="{BD709F21-5393-4144-ADCE-658E41A7266C}"/>
    <dgm:cxn modelId="{7AFC664B-2227-4A5A-A4F2-7F254AC1ECED}" srcId="{20B5FB4E-C67A-4240-A9D0-4BD3569B4734}" destId="{D4639D45-9C9C-47D3-A512-7C323EFA9708}" srcOrd="1" destOrd="0" parTransId="{C91BECE2-1270-4FD0-815E-A251C80114AD}" sibTransId="{84CCF479-91D5-44A0-9F02-BD4997AE9AF8}"/>
    <dgm:cxn modelId="{FBFC916F-1A37-41AB-8B6B-C9E09A74B95D}" srcId="{20B5FB4E-C67A-4240-A9D0-4BD3569B4734}" destId="{1B2CEDCF-E4CD-43E5-8260-C0E7B1CB9CE9}" srcOrd="0" destOrd="0" parTransId="{38838F0A-769C-4E78-9C17-34DF56FF5FDA}" sibTransId="{D0183421-4C30-4BE1-9877-1FAD06080644}"/>
    <dgm:cxn modelId="{63783673-9DA2-426F-A1D7-645FAC730B28}" type="presOf" srcId="{0C6A7EDA-4849-4B9E-B8CB-27B7F72B68B8}" destId="{77457DF0-4904-421F-ABEB-5E0EE315BD9C}" srcOrd="0" destOrd="0" presId="urn:microsoft.com/office/officeart/2005/8/layout/hList1"/>
    <dgm:cxn modelId="{DD6C5556-F135-412A-AF99-501C6828F0DF}" type="presOf" srcId="{8D2D29D5-DCC4-41AD-BA52-BBE2061CA52C}" destId="{1D90DDA9-EAE5-472C-9AD6-56CFE35819D0}" srcOrd="0" destOrd="0" presId="urn:microsoft.com/office/officeart/2005/8/layout/hList1"/>
    <dgm:cxn modelId="{639B1A59-1540-491A-97BA-362B094F2108}" srcId="{1079F2A3-1C61-4531-ADA4-8C3F4196686E}" destId="{57877C0E-4F12-4CC5-AF45-A558E47BE881}" srcOrd="0" destOrd="0" parTransId="{98F61A07-3EA5-4FC3-9180-C60282791522}" sibTransId="{1474DEBB-FA69-4BA8-8AED-95A3DB127F20}"/>
    <dgm:cxn modelId="{FB10AD7E-F917-406C-B0E6-8079864F13E9}" type="presOf" srcId="{83DD5C11-8895-4198-BA3D-B455B667FDD3}" destId="{B6797A5B-B9F9-4A5B-AA7E-9CA55451A835}" srcOrd="0" destOrd="0" presId="urn:microsoft.com/office/officeart/2005/8/layout/hList1"/>
    <dgm:cxn modelId="{D46D2E82-65A0-4727-9437-D0878B2B2649}" srcId="{0C6A7EDA-4849-4B9E-B8CB-27B7F72B68B8}" destId="{AE27C1C5-3903-48A8-8974-CDF49590CDA5}" srcOrd="1" destOrd="0" parTransId="{BDA7270C-28A5-48A1-9524-E813B4372F07}" sibTransId="{5DD58938-358E-4E24-952E-F9DD7B985180}"/>
    <dgm:cxn modelId="{35113F83-BC9A-47A0-A7D9-1C0BFF8D724F}" type="presOf" srcId="{1C5CA83B-2EF9-4352-A2DF-F832DEE2098E}" destId="{4B1DE193-6BBF-4008-82BB-C2F9EC3FFCC0}" srcOrd="0" destOrd="1" presId="urn:microsoft.com/office/officeart/2005/8/layout/hList1"/>
    <dgm:cxn modelId="{42339C92-B2EB-4D0D-9B9D-9906F19090C0}" srcId="{83DD5C11-8895-4198-BA3D-B455B667FDD3}" destId="{1079F2A3-1C61-4531-ADA4-8C3F4196686E}" srcOrd="1" destOrd="0" parTransId="{944F1C34-D756-45C4-9DAC-59C9B53D3F72}" sibTransId="{25A7D132-8A88-44C6-B62F-28E1B9924968}"/>
    <dgm:cxn modelId="{3319C492-7477-4149-A802-3E280812573D}" type="presOf" srcId="{57877C0E-4F12-4CC5-AF45-A558E47BE881}" destId="{4B1DE193-6BBF-4008-82BB-C2F9EC3FFCC0}" srcOrd="0" destOrd="0" presId="urn:microsoft.com/office/officeart/2005/8/layout/hList1"/>
    <dgm:cxn modelId="{8412D692-A8BD-429A-8FD0-00EA6056F7A7}" type="presOf" srcId="{6C12D4A3-5FE6-4528-9D17-7D7D0ECDDC5B}" destId="{69B19867-9B21-4DDB-B721-3B8B01E20912}" srcOrd="0" destOrd="0" presId="urn:microsoft.com/office/officeart/2005/8/layout/hList1"/>
    <dgm:cxn modelId="{2EF48393-F4FF-4CA7-B6BA-F715CC54A595}" srcId="{6C12D4A3-5FE6-4528-9D17-7D7D0ECDDC5B}" destId="{031D4661-0EC9-4C86-8A46-A096ACA49CC1}" srcOrd="0" destOrd="0" parTransId="{DAE6F214-3C3C-4BA1-9CB8-1531E56D7F4D}" sibTransId="{511CB31D-3518-4EA7-B985-3D8D657FC005}"/>
    <dgm:cxn modelId="{4641E899-E174-4DCE-906A-6909C171FB01}" type="presOf" srcId="{F8F60306-FA0A-4DD0-BAE9-1062C133B9DD}" destId="{EC3758FF-3ABA-44FF-A901-E36A1E09C93D}" srcOrd="0" destOrd="2" presId="urn:microsoft.com/office/officeart/2005/8/layout/hList1"/>
    <dgm:cxn modelId="{CE51EF9C-D671-4073-9249-11790560A459}" type="presOf" srcId="{AE27C1C5-3903-48A8-8974-CDF49590CDA5}" destId="{CCEA0435-AB8C-449C-9414-E2E34BF5194C}" srcOrd="0" destOrd="1" presId="urn:microsoft.com/office/officeart/2005/8/layout/hList1"/>
    <dgm:cxn modelId="{C75734A2-CFAA-462A-BFD0-B50E39C02873}" type="presOf" srcId="{AFC723CF-F6AD-4A58-93EF-126BE4CFB320}" destId="{4137C651-4F90-4F8F-855D-52A1347B14FD}" srcOrd="0" destOrd="2" presId="urn:microsoft.com/office/officeart/2005/8/layout/hList1"/>
    <dgm:cxn modelId="{0BB3C1A6-E4AB-4E06-B814-D8A3C080A1C5}" type="presOf" srcId="{7AB76540-F127-4A88-97F0-CE7527069DA5}" destId="{EC3758FF-3ABA-44FF-A901-E36A1E09C93D}" srcOrd="0" destOrd="3" presId="urn:microsoft.com/office/officeart/2005/8/layout/hList1"/>
    <dgm:cxn modelId="{A58F8BAD-42A4-4CB8-A4AF-41C4893CECA1}" srcId="{6C12D4A3-5FE6-4528-9D17-7D7D0ECDDC5B}" destId="{F8F60306-FA0A-4DD0-BAE9-1062C133B9DD}" srcOrd="2" destOrd="0" parTransId="{D2BB55DD-9754-4013-AE14-98862D3FD88E}" sibTransId="{24411E94-8FC1-4769-A056-42B14F34CE00}"/>
    <dgm:cxn modelId="{7BB9AFB0-E4B0-43E4-A42F-CF8EEC49A364}" srcId="{6C12D4A3-5FE6-4528-9D17-7D7D0ECDDC5B}" destId="{D1281840-F6B6-4486-9500-687179CDC021}" srcOrd="1" destOrd="0" parTransId="{7E58BA10-756B-451D-8483-699E27CA7300}" sibTransId="{DC4C2CD0-430C-452E-B8B4-CF60DFBE72B8}"/>
    <dgm:cxn modelId="{B5FB74C4-48CE-40CD-93DD-A4B4BE9EFBFB}" type="presOf" srcId="{5AE09EB1-9EFF-439F-8A6C-17D2F025BD4F}" destId="{CCEA0435-AB8C-449C-9414-E2E34BF5194C}" srcOrd="0" destOrd="0" presId="urn:microsoft.com/office/officeart/2005/8/layout/hList1"/>
    <dgm:cxn modelId="{6E9FB0DC-269D-490F-ACBA-A55B11546D6B}" type="presOf" srcId="{1B2CEDCF-E4CD-43E5-8260-C0E7B1CB9CE9}" destId="{3CFD94B4-89F0-40DA-ADBD-570A3630A6F1}" srcOrd="0" destOrd="0" presId="urn:microsoft.com/office/officeart/2005/8/layout/hList1"/>
    <dgm:cxn modelId="{D28B74E4-95F7-4408-A003-1A3003728BEF}" type="presOf" srcId="{ED008F88-4956-4BC8-BEDA-CD41289A4207}" destId="{4137C651-4F90-4F8F-855D-52A1347B14FD}" srcOrd="0" destOrd="0" presId="urn:microsoft.com/office/officeart/2005/8/layout/hList1"/>
    <dgm:cxn modelId="{FA8ED7E5-3356-4468-827F-1FB71DADC5BA}" type="presOf" srcId="{F23D54C4-A910-4FDA-99DE-80B5C20C596A}" destId="{CCEA0435-AB8C-449C-9414-E2E34BF5194C}" srcOrd="0" destOrd="2" presId="urn:microsoft.com/office/officeart/2005/8/layout/hList1"/>
    <dgm:cxn modelId="{B20B98E8-A15B-4FB1-9B81-FB048DD56A9D}" srcId="{6C12D4A3-5FE6-4528-9D17-7D7D0ECDDC5B}" destId="{7AB76540-F127-4A88-97F0-CE7527069DA5}" srcOrd="3" destOrd="0" parTransId="{C4A595B1-430C-4569-A134-D6EAF62AEE37}" sibTransId="{C4C22CE8-153C-4E80-95A4-E7ABD4FDCD9E}"/>
    <dgm:cxn modelId="{48C3EAEF-3E62-4AB0-93A3-D61BB3FBBD76}" srcId="{8D2D29D5-DCC4-41AD-BA52-BBE2061CA52C}" destId="{ED008F88-4956-4BC8-BEDA-CD41289A4207}" srcOrd="0" destOrd="0" parTransId="{C1C948F6-981A-4A75-B560-A50120EFA4FC}" sibTransId="{023D9429-FC24-42F1-B9B0-D7234E08FA93}"/>
    <dgm:cxn modelId="{FE89D7F2-70C8-4220-9007-A370A6B64AA6}" srcId="{1079F2A3-1C61-4531-ADA4-8C3F4196686E}" destId="{1C5CA83B-2EF9-4352-A2DF-F832DEE2098E}" srcOrd="1" destOrd="0" parTransId="{5E347CC2-C2C8-4647-9312-27E6C5C98FF4}" sibTransId="{31A26DA9-D787-4D00-A69E-E7989873D413}"/>
    <dgm:cxn modelId="{9CF5B827-B283-4B68-8CF1-CCED2C5E0695}" type="presParOf" srcId="{B6797A5B-B9F9-4A5B-AA7E-9CA55451A835}" destId="{43FDD032-50EF-472D-89ED-1390CB507C89}" srcOrd="0" destOrd="0" presId="urn:microsoft.com/office/officeart/2005/8/layout/hList1"/>
    <dgm:cxn modelId="{B3272FF2-E805-4E64-B3D9-C961A54E9D06}" type="presParOf" srcId="{43FDD032-50EF-472D-89ED-1390CB507C89}" destId="{77457DF0-4904-421F-ABEB-5E0EE315BD9C}" srcOrd="0" destOrd="0" presId="urn:microsoft.com/office/officeart/2005/8/layout/hList1"/>
    <dgm:cxn modelId="{D5D31D83-AB6A-4B02-9DE3-8CF8F4DA26FB}" type="presParOf" srcId="{43FDD032-50EF-472D-89ED-1390CB507C89}" destId="{CCEA0435-AB8C-449C-9414-E2E34BF5194C}" srcOrd="1" destOrd="0" presId="urn:microsoft.com/office/officeart/2005/8/layout/hList1"/>
    <dgm:cxn modelId="{F8240986-E294-4FD0-B892-2C25C1A520FF}" type="presParOf" srcId="{B6797A5B-B9F9-4A5B-AA7E-9CA55451A835}" destId="{E6F96F30-D69A-4960-9779-3AFA1AD7D66A}" srcOrd="1" destOrd="0" presId="urn:microsoft.com/office/officeart/2005/8/layout/hList1"/>
    <dgm:cxn modelId="{B7B14283-178A-46CD-92AA-BADB9BBD9C51}" type="presParOf" srcId="{B6797A5B-B9F9-4A5B-AA7E-9CA55451A835}" destId="{990B973E-7005-4247-BAF4-CC2B8013DBDA}" srcOrd="2" destOrd="0" presId="urn:microsoft.com/office/officeart/2005/8/layout/hList1"/>
    <dgm:cxn modelId="{4C524036-80F6-424A-AD54-159AEB8FC2AA}" type="presParOf" srcId="{990B973E-7005-4247-BAF4-CC2B8013DBDA}" destId="{473E8ABC-9BB0-4DB0-9AD3-74A8746BB8A5}" srcOrd="0" destOrd="0" presId="urn:microsoft.com/office/officeart/2005/8/layout/hList1"/>
    <dgm:cxn modelId="{2CD166C0-A37A-4B15-ABD3-F6E225448DBF}" type="presParOf" srcId="{990B973E-7005-4247-BAF4-CC2B8013DBDA}" destId="{4B1DE193-6BBF-4008-82BB-C2F9EC3FFCC0}" srcOrd="1" destOrd="0" presId="urn:microsoft.com/office/officeart/2005/8/layout/hList1"/>
    <dgm:cxn modelId="{A2B10469-A509-461F-ABD0-E8B3F855EB63}" type="presParOf" srcId="{B6797A5B-B9F9-4A5B-AA7E-9CA55451A835}" destId="{4B8BE905-FBEA-413E-9DD0-A7DF185903CD}" srcOrd="3" destOrd="0" presId="urn:microsoft.com/office/officeart/2005/8/layout/hList1"/>
    <dgm:cxn modelId="{71A1B6FD-A8D6-4FC6-8AF2-39A0E8C73C86}" type="presParOf" srcId="{B6797A5B-B9F9-4A5B-AA7E-9CA55451A835}" destId="{CACE71F9-D693-4831-BC1D-E7D7811813BC}" srcOrd="4" destOrd="0" presId="urn:microsoft.com/office/officeart/2005/8/layout/hList1"/>
    <dgm:cxn modelId="{D969FC03-5BF0-40B4-AEBD-BD7BCA2C73D7}" type="presParOf" srcId="{CACE71F9-D693-4831-BC1D-E7D7811813BC}" destId="{1D90DDA9-EAE5-472C-9AD6-56CFE35819D0}" srcOrd="0" destOrd="0" presId="urn:microsoft.com/office/officeart/2005/8/layout/hList1"/>
    <dgm:cxn modelId="{E9344AA0-5888-4652-A1A5-11BD05F5E159}" type="presParOf" srcId="{CACE71F9-D693-4831-BC1D-E7D7811813BC}" destId="{4137C651-4F90-4F8F-855D-52A1347B14FD}" srcOrd="1" destOrd="0" presId="urn:microsoft.com/office/officeart/2005/8/layout/hList1"/>
    <dgm:cxn modelId="{F0555DEF-B2DB-42EB-ACC0-F9C6FB91FCEF}" type="presParOf" srcId="{B6797A5B-B9F9-4A5B-AA7E-9CA55451A835}" destId="{189ACA6B-C69A-45B1-A9DA-67B18BB8D505}" srcOrd="5" destOrd="0" presId="urn:microsoft.com/office/officeart/2005/8/layout/hList1"/>
    <dgm:cxn modelId="{C3788E0C-7C61-49E1-997C-606F7A3BA070}" type="presParOf" srcId="{B6797A5B-B9F9-4A5B-AA7E-9CA55451A835}" destId="{2585BBB2-1E89-4496-8A8A-F65D4BA6EBE4}" srcOrd="6" destOrd="0" presId="urn:microsoft.com/office/officeart/2005/8/layout/hList1"/>
    <dgm:cxn modelId="{3E56F894-729F-4D56-A392-021B38ACFE56}" type="presParOf" srcId="{2585BBB2-1E89-4496-8A8A-F65D4BA6EBE4}" destId="{1F2E1DFF-BC61-4209-A7AA-694F93E807DD}" srcOrd="0" destOrd="0" presId="urn:microsoft.com/office/officeart/2005/8/layout/hList1"/>
    <dgm:cxn modelId="{C0D1C0E7-9A4B-4F20-961A-0DA077BBD1A3}" type="presParOf" srcId="{2585BBB2-1E89-4496-8A8A-F65D4BA6EBE4}" destId="{3CFD94B4-89F0-40DA-ADBD-570A3630A6F1}" srcOrd="1" destOrd="0" presId="urn:microsoft.com/office/officeart/2005/8/layout/hList1"/>
    <dgm:cxn modelId="{738CB3FC-83CE-4203-A0F2-1B688E791440}" type="presParOf" srcId="{B6797A5B-B9F9-4A5B-AA7E-9CA55451A835}" destId="{8276BE45-01B4-4BD2-A53D-DBB2DBD41E18}" srcOrd="7" destOrd="0" presId="urn:microsoft.com/office/officeart/2005/8/layout/hList1"/>
    <dgm:cxn modelId="{6B77A72B-D98A-4DE4-85BB-F2B4E6314000}" type="presParOf" srcId="{B6797A5B-B9F9-4A5B-AA7E-9CA55451A835}" destId="{D282EBD8-A57E-4DB5-B984-9E3CA41103C9}" srcOrd="8" destOrd="0" presId="urn:microsoft.com/office/officeart/2005/8/layout/hList1"/>
    <dgm:cxn modelId="{4469A43E-2F78-4483-97E4-19FA060D6856}" type="presParOf" srcId="{D282EBD8-A57E-4DB5-B984-9E3CA41103C9}" destId="{69B19867-9B21-4DDB-B721-3B8B01E20912}" srcOrd="0" destOrd="0" presId="urn:microsoft.com/office/officeart/2005/8/layout/hList1"/>
    <dgm:cxn modelId="{0E38E7C7-C90B-49FA-908B-1F9E125C7221}" type="presParOf" srcId="{D282EBD8-A57E-4DB5-B984-9E3CA41103C9}" destId="{EC3758FF-3ABA-44FF-A901-E36A1E09C93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DD942FC-582F-4771-97FE-4CCC0C9FB551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12D9D8-753D-488B-A281-90B2DAD34CA9}">
      <dgm:prSet/>
      <dgm:spPr/>
      <dgm:t>
        <a:bodyPr/>
        <a:lstStyle/>
        <a:p>
          <a:r>
            <a:rPr lang="en-US"/>
            <a:t>Wrong IOL placed</a:t>
          </a:r>
        </a:p>
      </dgm:t>
    </dgm:pt>
    <dgm:pt modelId="{EAE87086-AC4E-4202-BFF1-33F9C366AC85}" type="parTrans" cxnId="{8A07E985-64F8-43FC-A883-E438E7276F4B}">
      <dgm:prSet/>
      <dgm:spPr/>
      <dgm:t>
        <a:bodyPr/>
        <a:lstStyle/>
        <a:p>
          <a:endParaRPr lang="en-US"/>
        </a:p>
      </dgm:t>
    </dgm:pt>
    <dgm:pt modelId="{60702E0A-8A52-48FD-8C4F-0E7F346C3857}" type="sibTrans" cxnId="{8A07E985-64F8-43FC-A883-E438E7276F4B}">
      <dgm:prSet/>
      <dgm:spPr/>
      <dgm:t>
        <a:bodyPr/>
        <a:lstStyle/>
        <a:p>
          <a:endParaRPr lang="en-US"/>
        </a:p>
      </dgm:t>
    </dgm:pt>
    <dgm:pt modelId="{B3FADC88-8A9A-494B-9B56-543ADDE2E336}">
      <dgm:prSet/>
      <dgm:spPr/>
      <dgm:t>
        <a:bodyPr/>
        <a:lstStyle/>
        <a:p>
          <a:r>
            <a:rPr lang="en-US"/>
            <a:t>Delay in diagnosis of error</a:t>
          </a:r>
        </a:p>
      </dgm:t>
    </dgm:pt>
    <dgm:pt modelId="{D0C7099A-34F9-43E6-A80D-36C711DCC74B}" type="parTrans" cxnId="{5A37112D-135A-4CF7-8558-3407E47AA5B8}">
      <dgm:prSet/>
      <dgm:spPr/>
      <dgm:t>
        <a:bodyPr/>
        <a:lstStyle/>
        <a:p>
          <a:endParaRPr lang="en-US"/>
        </a:p>
      </dgm:t>
    </dgm:pt>
    <dgm:pt modelId="{7CE7915D-D22D-47BD-9225-C39D157A5580}" type="sibTrans" cxnId="{5A37112D-135A-4CF7-8558-3407E47AA5B8}">
      <dgm:prSet/>
      <dgm:spPr/>
      <dgm:t>
        <a:bodyPr/>
        <a:lstStyle/>
        <a:p>
          <a:endParaRPr lang="en-US"/>
        </a:p>
      </dgm:t>
    </dgm:pt>
    <dgm:pt modelId="{827E85A5-5C70-47AC-8905-9EE53F4966C8}">
      <dgm:prSet/>
      <dgm:spPr/>
      <dgm:t>
        <a:bodyPr/>
        <a:lstStyle/>
        <a:p>
          <a:r>
            <a:rPr lang="en-US"/>
            <a:t>Poor documentation</a:t>
          </a:r>
        </a:p>
      </dgm:t>
    </dgm:pt>
    <dgm:pt modelId="{1FD3A44C-7E45-49F3-A1D7-A2F717BAF554}" type="parTrans" cxnId="{F6E81CC8-9852-467D-A8AA-686F5911E858}">
      <dgm:prSet/>
      <dgm:spPr/>
      <dgm:t>
        <a:bodyPr/>
        <a:lstStyle/>
        <a:p>
          <a:endParaRPr lang="en-US"/>
        </a:p>
      </dgm:t>
    </dgm:pt>
    <dgm:pt modelId="{3C92062E-F648-4D62-A43B-D108C1701ADA}" type="sibTrans" cxnId="{F6E81CC8-9852-467D-A8AA-686F5911E858}">
      <dgm:prSet/>
      <dgm:spPr/>
      <dgm:t>
        <a:bodyPr/>
        <a:lstStyle/>
        <a:p>
          <a:endParaRPr lang="en-US"/>
        </a:p>
      </dgm:t>
    </dgm:pt>
    <dgm:pt modelId="{D450D25B-E14F-47AF-B3CA-92B392571CFD}">
      <dgm:prSet/>
      <dgm:spPr/>
      <dgm:t>
        <a:bodyPr/>
        <a:lstStyle/>
        <a:p>
          <a:r>
            <a:rPr lang="en-US"/>
            <a:t>Lack of disclosure of error</a:t>
          </a:r>
        </a:p>
      </dgm:t>
    </dgm:pt>
    <dgm:pt modelId="{0C0B343E-3A0D-40DB-8427-40691D138CBA}" type="parTrans" cxnId="{A815A22C-BF0B-4232-BFAC-F97C0A1816BC}">
      <dgm:prSet/>
      <dgm:spPr/>
      <dgm:t>
        <a:bodyPr/>
        <a:lstStyle/>
        <a:p>
          <a:endParaRPr lang="en-US"/>
        </a:p>
      </dgm:t>
    </dgm:pt>
    <dgm:pt modelId="{FC6E8254-C993-4AE2-9D7B-23655F63EDA2}" type="sibTrans" cxnId="{A815A22C-BF0B-4232-BFAC-F97C0A1816BC}">
      <dgm:prSet/>
      <dgm:spPr/>
      <dgm:t>
        <a:bodyPr/>
        <a:lstStyle/>
        <a:p>
          <a:endParaRPr lang="en-US"/>
        </a:p>
      </dgm:t>
    </dgm:pt>
    <dgm:pt modelId="{016448EC-AB5C-4EAF-B126-E2C0674A8E54}" type="pres">
      <dgm:prSet presAssocID="{ADD942FC-582F-4771-97FE-4CCC0C9FB551}" presName="diagram" presStyleCnt="0">
        <dgm:presLayoutVars>
          <dgm:dir/>
          <dgm:resizeHandles val="exact"/>
        </dgm:presLayoutVars>
      </dgm:prSet>
      <dgm:spPr/>
    </dgm:pt>
    <dgm:pt modelId="{77EABB4C-DE7E-47DA-9ABD-BC250CCE4DC3}" type="pres">
      <dgm:prSet presAssocID="{F812D9D8-753D-488B-A281-90B2DAD34CA9}" presName="node" presStyleLbl="node1" presStyleIdx="0" presStyleCnt="4">
        <dgm:presLayoutVars>
          <dgm:bulletEnabled val="1"/>
        </dgm:presLayoutVars>
      </dgm:prSet>
      <dgm:spPr/>
    </dgm:pt>
    <dgm:pt modelId="{F7A1E3EA-C361-4913-99D6-A4D38457C933}" type="pres">
      <dgm:prSet presAssocID="{60702E0A-8A52-48FD-8C4F-0E7F346C3857}" presName="sibTrans" presStyleCnt="0"/>
      <dgm:spPr/>
    </dgm:pt>
    <dgm:pt modelId="{F98CAC6D-5A27-428C-9FFB-5934FECA8011}" type="pres">
      <dgm:prSet presAssocID="{B3FADC88-8A9A-494B-9B56-543ADDE2E336}" presName="node" presStyleLbl="node1" presStyleIdx="1" presStyleCnt="4">
        <dgm:presLayoutVars>
          <dgm:bulletEnabled val="1"/>
        </dgm:presLayoutVars>
      </dgm:prSet>
      <dgm:spPr/>
    </dgm:pt>
    <dgm:pt modelId="{A1CD775B-384A-41E3-B517-DC353947A2F4}" type="pres">
      <dgm:prSet presAssocID="{7CE7915D-D22D-47BD-9225-C39D157A5580}" presName="sibTrans" presStyleCnt="0"/>
      <dgm:spPr/>
    </dgm:pt>
    <dgm:pt modelId="{F028C95E-7F6C-49B6-A15C-94EEC10F9E10}" type="pres">
      <dgm:prSet presAssocID="{827E85A5-5C70-47AC-8905-9EE53F4966C8}" presName="node" presStyleLbl="node1" presStyleIdx="2" presStyleCnt="4">
        <dgm:presLayoutVars>
          <dgm:bulletEnabled val="1"/>
        </dgm:presLayoutVars>
      </dgm:prSet>
      <dgm:spPr/>
    </dgm:pt>
    <dgm:pt modelId="{BA1C04DD-6137-4388-8577-42EE7342E06F}" type="pres">
      <dgm:prSet presAssocID="{3C92062E-F648-4D62-A43B-D108C1701ADA}" presName="sibTrans" presStyleCnt="0"/>
      <dgm:spPr/>
    </dgm:pt>
    <dgm:pt modelId="{A97B317C-AA96-4F89-98A2-7A680E1A01AB}" type="pres">
      <dgm:prSet presAssocID="{D450D25B-E14F-47AF-B3CA-92B392571CFD}" presName="node" presStyleLbl="node1" presStyleIdx="3" presStyleCnt="4">
        <dgm:presLayoutVars>
          <dgm:bulletEnabled val="1"/>
        </dgm:presLayoutVars>
      </dgm:prSet>
      <dgm:spPr/>
    </dgm:pt>
  </dgm:ptLst>
  <dgm:cxnLst>
    <dgm:cxn modelId="{1D1C3D0B-4FBC-48D5-BE42-2D9FB0BFADCB}" type="presOf" srcId="{D450D25B-E14F-47AF-B3CA-92B392571CFD}" destId="{A97B317C-AA96-4F89-98A2-7A680E1A01AB}" srcOrd="0" destOrd="0" presId="urn:microsoft.com/office/officeart/2005/8/layout/default"/>
    <dgm:cxn modelId="{09C0FA12-77EA-4AE3-950E-45CE3E6F7FCC}" type="presOf" srcId="{827E85A5-5C70-47AC-8905-9EE53F4966C8}" destId="{F028C95E-7F6C-49B6-A15C-94EEC10F9E10}" srcOrd="0" destOrd="0" presId="urn:microsoft.com/office/officeart/2005/8/layout/default"/>
    <dgm:cxn modelId="{A815A22C-BF0B-4232-BFAC-F97C0A1816BC}" srcId="{ADD942FC-582F-4771-97FE-4CCC0C9FB551}" destId="{D450D25B-E14F-47AF-B3CA-92B392571CFD}" srcOrd="3" destOrd="0" parTransId="{0C0B343E-3A0D-40DB-8427-40691D138CBA}" sibTransId="{FC6E8254-C993-4AE2-9D7B-23655F63EDA2}"/>
    <dgm:cxn modelId="{5A37112D-135A-4CF7-8558-3407E47AA5B8}" srcId="{ADD942FC-582F-4771-97FE-4CCC0C9FB551}" destId="{B3FADC88-8A9A-494B-9B56-543ADDE2E336}" srcOrd="1" destOrd="0" parTransId="{D0C7099A-34F9-43E6-A80D-36C711DCC74B}" sibTransId="{7CE7915D-D22D-47BD-9225-C39D157A5580}"/>
    <dgm:cxn modelId="{34D1CC3B-1555-4D9A-BEF5-5C3FEF9C7818}" type="presOf" srcId="{ADD942FC-582F-4771-97FE-4CCC0C9FB551}" destId="{016448EC-AB5C-4EAF-B126-E2C0674A8E54}" srcOrd="0" destOrd="0" presId="urn:microsoft.com/office/officeart/2005/8/layout/default"/>
    <dgm:cxn modelId="{8A07E985-64F8-43FC-A883-E438E7276F4B}" srcId="{ADD942FC-582F-4771-97FE-4CCC0C9FB551}" destId="{F812D9D8-753D-488B-A281-90B2DAD34CA9}" srcOrd="0" destOrd="0" parTransId="{EAE87086-AC4E-4202-BFF1-33F9C366AC85}" sibTransId="{60702E0A-8A52-48FD-8C4F-0E7F346C3857}"/>
    <dgm:cxn modelId="{EB546FA2-FE78-433C-8160-0A64850EFFFE}" type="presOf" srcId="{B3FADC88-8A9A-494B-9B56-543ADDE2E336}" destId="{F98CAC6D-5A27-428C-9FFB-5934FECA8011}" srcOrd="0" destOrd="0" presId="urn:microsoft.com/office/officeart/2005/8/layout/default"/>
    <dgm:cxn modelId="{C64635B6-F43A-46C2-B263-B7ADFD3BEDA3}" type="presOf" srcId="{F812D9D8-753D-488B-A281-90B2DAD34CA9}" destId="{77EABB4C-DE7E-47DA-9ABD-BC250CCE4DC3}" srcOrd="0" destOrd="0" presId="urn:microsoft.com/office/officeart/2005/8/layout/default"/>
    <dgm:cxn modelId="{F6E81CC8-9852-467D-A8AA-686F5911E858}" srcId="{ADD942FC-582F-4771-97FE-4CCC0C9FB551}" destId="{827E85A5-5C70-47AC-8905-9EE53F4966C8}" srcOrd="2" destOrd="0" parTransId="{1FD3A44C-7E45-49F3-A1D7-A2F717BAF554}" sibTransId="{3C92062E-F648-4D62-A43B-D108C1701ADA}"/>
    <dgm:cxn modelId="{88964384-F942-43C3-AA94-A0CAC942C53B}" type="presParOf" srcId="{016448EC-AB5C-4EAF-B126-E2C0674A8E54}" destId="{77EABB4C-DE7E-47DA-9ABD-BC250CCE4DC3}" srcOrd="0" destOrd="0" presId="urn:microsoft.com/office/officeart/2005/8/layout/default"/>
    <dgm:cxn modelId="{2B6C233F-3EFA-4FAD-A0BF-B45439A67D14}" type="presParOf" srcId="{016448EC-AB5C-4EAF-B126-E2C0674A8E54}" destId="{F7A1E3EA-C361-4913-99D6-A4D38457C933}" srcOrd="1" destOrd="0" presId="urn:microsoft.com/office/officeart/2005/8/layout/default"/>
    <dgm:cxn modelId="{74EF5016-36AC-4C6D-85B9-13212EFA9FF3}" type="presParOf" srcId="{016448EC-AB5C-4EAF-B126-E2C0674A8E54}" destId="{F98CAC6D-5A27-428C-9FFB-5934FECA8011}" srcOrd="2" destOrd="0" presId="urn:microsoft.com/office/officeart/2005/8/layout/default"/>
    <dgm:cxn modelId="{EA11AD62-F19D-4719-A560-7E135F314D6D}" type="presParOf" srcId="{016448EC-AB5C-4EAF-B126-E2C0674A8E54}" destId="{A1CD775B-384A-41E3-B517-DC353947A2F4}" srcOrd="3" destOrd="0" presId="urn:microsoft.com/office/officeart/2005/8/layout/default"/>
    <dgm:cxn modelId="{E0018136-9219-4A80-8EF2-285B58D8F685}" type="presParOf" srcId="{016448EC-AB5C-4EAF-B126-E2C0674A8E54}" destId="{F028C95E-7F6C-49B6-A15C-94EEC10F9E10}" srcOrd="4" destOrd="0" presId="urn:microsoft.com/office/officeart/2005/8/layout/default"/>
    <dgm:cxn modelId="{FC8C942F-7FC3-4BF4-8B7B-C2A1996C3C86}" type="presParOf" srcId="{016448EC-AB5C-4EAF-B126-E2C0674A8E54}" destId="{BA1C04DD-6137-4388-8577-42EE7342E06F}" srcOrd="5" destOrd="0" presId="urn:microsoft.com/office/officeart/2005/8/layout/default"/>
    <dgm:cxn modelId="{47850CE3-AB51-4B1E-A6A4-CBB2A4C736C2}" type="presParOf" srcId="{016448EC-AB5C-4EAF-B126-E2C0674A8E54}" destId="{A97B317C-AA96-4F89-98A2-7A680E1A01A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AFC80CF-9665-4996-9AC4-B17A5135CA8A}" type="doc">
      <dgm:prSet loTypeId="urn:microsoft.com/office/officeart/2016/7/layout/VerticalHollowAction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F7FC8-1625-4D36-A68E-EBDB9B931C30}">
      <dgm:prSet/>
      <dgm:spPr/>
      <dgm:t>
        <a:bodyPr/>
        <a:lstStyle/>
        <a:p>
          <a:r>
            <a:rPr lang="en-US"/>
            <a:t>Consult</a:t>
          </a:r>
        </a:p>
      </dgm:t>
    </dgm:pt>
    <dgm:pt modelId="{9582653F-C016-4296-88E7-3A43843B33E8}" type="parTrans" cxnId="{1BF2D3BF-DD80-4C60-8E40-5A3432A50D53}">
      <dgm:prSet/>
      <dgm:spPr/>
      <dgm:t>
        <a:bodyPr/>
        <a:lstStyle/>
        <a:p>
          <a:endParaRPr lang="en-US"/>
        </a:p>
      </dgm:t>
    </dgm:pt>
    <dgm:pt modelId="{DB826C8B-3845-4C60-89DF-D397CF27E7AC}" type="sibTrans" cxnId="{1BF2D3BF-DD80-4C60-8E40-5A3432A50D53}">
      <dgm:prSet/>
      <dgm:spPr/>
      <dgm:t>
        <a:bodyPr/>
        <a:lstStyle/>
        <a:p>
          <a:endParaRPr lang="en-US"/>
        </a:p>
      </dgm:t>
    </dgm:pt>
    <dgm:pt modelId="{D2A3D503-56DF-4001-AAD1-DAA8CE28386B}">
      <dgm:prSet/>
      <dgm:spPr>
        <a:solidFill>
          <a:schemeClr val="accent1"/>
        </a:solidFill>
      </dgm:spPr>
      <dgm:t>
        <a:bodyPr/>
        <a:lstStyle/>
        <a:p>
          <a:r>
            <a:rPr lang="en-US"/>
            <a:t>Consult with Risk Management regarding response.</a:t>
          </a:r>
        </a:p>
      </dgm:t>
    </dgm:pt>
    <dgm:pt modelId="{E582D2E5-A8B9-42AE-9B45-872C0AED0CE5}" type="parTrans" cxnId="{CB37366E-8AA0-4E09-856D-7434CE0CE1E8}">
      <dgm:prSet/>
      <dgm:spPr/>
      <dgm:t>
        <a:bodyPr/>
        <a:lstStyle/>
        <a:p>
          <a:endParaRPr lang="en-US"/>
        </a:p>
      </dgm:t>
    </dgm:pt>
    <dgm:pt modelId="{375122EA-354B-48B4-AD14-2A585D4621E9}" type="sibTrans" cxnId="{CB37366E-8AA0-4E09-856D-7434CE0CE1E8}">
      <dgm:prSet/>
      <dgm:spPr/>
      <dgm:t>
        <a:bodyPr/>
        <a:lstStyle/>
        <a:p>
          <a:endParaRPr lang="en-US"/>
        </a:p>
      </dgm:t>
    </dgm:pt>
    <dgm:pt modelId="{6C293FF0-FF45-4464-B79D-86971F386350}">
      <dgm:prSet/>
      <dgm:spPr/>
      <dgm:t>
        <a:bodyPr/>
        <a:lstStyle/>
        <a:p>
          <a:r>
            <a:rPr lang="en-US"/>
            <a:t>Disclose</a:t>
          </a:r>
        </a:p>
      </dgm:t>
    </dgm:pt>
    <dgm:pt modelId="{8A26EBD4-5645-49A2-93A2-EBE02247FEC3}" type="parTrans" cxnId="{0E29C901-0333-4EF6-A9F6-3263C61B1694}">
      <dgm:prSet/>
      <dgm:spPr/>
      <dgm:t>
        <a:bodyPr/>
        <a:lstStyle/>
        <a:p>
          <a:endParaRPr lang="en-US"/>
        </a:p>
      </dgm:t>
    </dgm:pt>
    <dgm:pt modelId="{FA3DA7A4-2598-4BB2-A71E-2BADB79EB2D4}" type="sibTrans" cxnId="{0E29C901-0333-4EF6-A9F6-3263C61B1694}">
      <dgm:prSet/>
      <dgm:spPr/>
      <dgm:t>
        <a:bodyPr/>
        <a:lstStyle/>
        <a:p>
          <a:endParaRPr lang="en-US"/>
        </a:p>
      </dgm:t>
    </dgm:pt>
    <dgm:pt modelId="{956E0A3A-EB73-4207-8BA8-2ADB280C7D6B}">
      <dgm:prSet/>
      <dgm:spPr>
        <a:solidFill>
          <a:schemeClr val="accent1"/>
        </a:solidFill>
      </dgm:spPr>
      <dgm:t>
        <a:bodyPr/>
        <a:lstStyle/>
        <a:p>
          <a:r>
            <a:rPr lang="en-US"/>
            <a:t>Disclose the error to the patient ASAP. Use empathy. </a:t>
          </a:r>
        </a:p>
      </dgm:t>
    </dgm:pt>
    <dgm:pt modelId="{BBB5859C-BD28-4728-9652-09970BE27FEC}" type="parTrans" cxnId="{91423F8B-DF68-4306-9864-485EE91F55D1}">
      <dgm:prSet/>
      <dgm:spPr/>
      <dgm:t>
        <a:bodyPr/>
        <a:lstStyle/>
        <a:p>
          <a:endParaRPr lang="en-US"/>
        </a:p>
      </dgm:t>
    </dgm:pt>
    <dgm:pt modelId="{328AE2C1-D1B6-4977-B660-8EE949269BA2}" type="sibTrans" cxnId="{91423F8B-DF68-4306-9864-485EE91F55D1}">
      <dgm:prSet/>
      <dgm:spPr/>
      <dgm:t>
        <a:bodyPr/>
        <a:lstStyle/>
        <a:p>
          <a:endParaRPr lang="en-US"/>
        </a:p>
      </dgm:t>
    </dgm:pt>
    <dgm:pt modelId="{1275F7FC-0AE2-4DDE-B387-AB277BA2DB12}">
      <dgm:prSet/>
      <dgm:spPr/>
      <dgm:t>
        <a:bodyPr/>
        <a:lstStyle/>
        <a:p>
          <a:r>
            <a:rPr lang="en-US"/>
            <a:t>Do not</a:t>
          </a:r>
        </a:p>
      </dgm:t>
    </dgm:pt>
    <dgm:pt modelId="{B70D4767-0D9C-400E-B939-E7B460328AD4}" type="parTrans" cxnId="{A8491BD7-6160-419F-89D9-F39C8301FF91}">
      <dgm:prSet/>
      <dgm:spPr/>
      <dgm:t>
        <a:bodyPr/>
        <a:lstStyle/>
        <a:p>
          <a:endParaRPr lang="en-US"/>
        </a:p>
      </dgm:t>
    </dgm:pt>
    <dgm:pt modelId="{6F210566-C747-4B2E-A23F-44B61C56B4F6}" type="sibTrans" cxnId="{A8491BD7-6160-419F-89D9-F39C8301FF91}">
      <dgm:prSet/>
      <dgm:spPr/>
      <dgm:t>
        <a:bodyPr/>
        <a:lstStyle/>
        <a:p>
          <a:endParaRPr lang="en-US"/>
        </a:p>
      </dgm:t>
    </dgm:pt>
    <dgm:pt modelId="{75ADC924-475D-443D-974C-DD765CF1E48B}">
      <dgm:prSet/>
      <dgm:spPr>
        <a:solidFill>
          <a:schemeClr val="accent1"/>
        </a:solidFill>
      </dgm:spPr>
      <dgm:t>
        <a:bodyPr/>
        <a:lstStyle/>
        <a:p>
          <a:r>
            <a:rPr lang="en-US"/>
            <a:t>Do not speculate on how the error occurred if you don’t know. </a:t>
          </a:r>
        </a:p>
      </dgm:t>
    </dgm:pt>
    <dgm:pt modelId="{5C945A88-6288-4B61-B196-83725D2A9767}" type="parTrans" cxnId="{D71D8529-B46B-4C57-929E-A08635C94C01}">
      <dgm:prSet/>
      <dgm:spPr/>
      <dgm:t>
        <a:bodyPr/>
        <a:lstStyle/>
        <a:p>
          <a:endParaRPr lang="en-US"/>
        </a:p>
      </dgm:t>
    </dgm:pt>
    <dgm:pt modelId="{7BF3788F-0957-4B8A-A2F4-F7A124A329F9}" type="sibTrans" cxnId="{D71D8529-B46B-4C57-929E-A08635C94C01}">
      <dgm:prSet/>
      <dgm:spPr/>
      <dgm:t>
        <a:bodyPr/>
        <a:lstStyle/>
        <a:p>
          <a:endParaRPr lang="en-US"/>
        </a:p>
      </dgm:t>
    </dgm:pt>
    <dgm:pt modelId="{887C2D19-9898-4BE7-8EBD-35556DCE362D}">
      <dgm:prSet/>
      <dgm:spPr/>
      <dgm:t>
        <a:bodyPr/>
        <a:lstStyle/>
        <a:p>
          <a:r>
            <a:rPr lang="en-US"/>
            <a:t>Communicate</a:t>
          </a:r>
        </a:p>
      </dgm:t>
    </dgm:pt>
    <dgm:pt modelId="{C4B1D324-0253-4241-B69C-4E757D3D312E}" type="parTrans" cxnId="{19580891-DE5F-4F7C-AD68-01FFEF684ACF}">
      <dgm:prSet/>
      <dgm:spPr/>
      <dgm:t>
        <a:bodyPr/>
        <a:lstStyle/>
        <a:p>
          <a:endParaRPr lang="en-US"/>
        </a:p>
      </dgm:t>
    </dgm:pt>
    <dgm:pt modelId="{5ACA387A-AE26-47C7-BE3A-150F1680921F}" type="sibTrans" cxnId="{19580891-DE5F-4F7C-AD68-01FFEF684ACF}">
      <dgm:prSet/>
      <dgm:spPr/>
      <dgm:t>
        <a:bodyPr/>
        <a:lstStyle/>
        <a:p>
          <a:endParaRPr lang="en-US"/>
        </a:p>
      </dgm:t>
    </dgm:pt>
    <dgm:pt modelId="{D5DB6B13-8C2E-4CE5-8B4A-F4C47D4CA4D4}">
      <dgm:prSet/>
      <dgm:spPr>
        <a:solidFill>
          <a:schemeClr val="accent1"/>
        </a:solidFill>
      </dgm:spPr>
      <dgm:t>
        <a:bodyPr/>
        <a:lstStyle/>
        <a:p>
          <a:r>
            <a:rPr lang="en-US"/>
            <a:t>Communicate next steps to patient.</a:t>
          </a:r>
        </a:p>
      </dgm:t>
    </dgm:pt>
    <dgm:pt modelId="{4B78C85F-174F-4FA9-85D5-1A66880D7567}" type="parTrans" cxnId="{1663A028-E232-40CA-A183-8F542489CED3}">
      <dgm:prSet/>
      <dgm:spPr/>
      <dgm:t>
        <a:bodyPr/>
        <a:lstStyle/>
        <a:p>
          <a:endParaRPr lang="en-US"/>
        </a:p>
      </dgm:t>
    </dgm:pt>
    <dgm:pt modelId="{E270B876-F31F-4F7F-8E96-D931DB1AE32D}" type="sibTrans" cxnId="{1663A028-E232-40CA-A183-8F542489CED3}">
      <dgm:prSet/>
      <dgm:spPr/>
      <dgm:t>
        <a:bodyPr/>
        <a:lstStyle/>
        <a:p>
          <a:endParaRPr lang="en-US"/>
        </a:p>
      </dgm:t>
    </dgm:pt>
    <dgm:pt modelId="{6CB5B806-CD28-445B-954F-050310E23DA9}">
      <dgm:prSet/>
      <dgm:spPr/>
      <dgm:t>
        <a:bodyPr/>
        <a:lstStyle/>
        <a:p>
          <a:r>
            <a:rPr lang="en-US"/>
            <a:t>Document</a:t>
          </a:r>
        </a:p>
      </dgm:t>
    </dgm:pt>
    <dgm:pt modelId="{5C88B57E-EBEB-45C8-B388-39C58A74C020}" type="parTrans" cxnId="{606F28B4-C4C8-4D2F-938E-650062A4579D}">
      <dgm:prSet/>
      <dgm:spPr/>
      <dgm:t>
        <a:bodyPr/>
        <a:lstStyle/>
        <a:p>
          <a:endParaRPr lang="en-US"/>
        </a:p>
      </dgm:t>
    </dgm:pt>
    <dgm:pt modelId="{B4E049D3-DEFB-4EA9-9441-A20AF7734670}" type="sibTrans" cxnId="{606F28B4-C4C8-4D2F-938E-650062A4579D}">
      <dgm:prSet/>
      <dgm:spPr/>
      <dgm:t>
        <a:bodyPr/>
        <a:lstStyle/>
        <a:p>
          <a:endParaRPr lang="en-US"/>
        </a:p>
      </dgm:t>
    </dgm:pt>
    <dgm:pt modelId="{26D78D03-4021-40DC-BAD9-60B3FA5C6B19}">
      <dgm:prSet/>
      <dgm:spPr>
        <a:solidFill>
          <a:schemeClr val="accent1"/>
        </a:solidFill>
      </dgm:spPr>
      <dgm:t>
        <a:bodyPr/>
        <a:lstStyle/>
        <a:p>
          <a:r>
            <a:rPr lang="en-US"/>
            <a:t>Document the discussion in an objective fashion.</a:t>
          </a:r>
        </a:p>
      </dgm:t>
    </dgm:pt>
    <dgm:pt modelId="{3691A4FC-EEA4-41D6-BD00-E2BFC78086BA}" type="parTrans" cxnId="{32EA7FD5-5FAD-4B9E-87B8-AA14E4971039}">
      <dgm:prSet/>
      <dgm:spPr/>
      <dgm:t>
        <a:bodyPr/>
        <a:lstStyle/>
        <a:p>
          <a:endParaRPr lang="en-US"/>
        </a:p>
      </dgm:t>
    </dgm:pt>
    <dgm:pt modelId="{CF9534AB-F8E2-443B-A6A3-499DB4EAC2F8}" type="sibTrans" cxnId="{32EA7FD5-5FAD-4B9E-87B8-AA14E4971039}">
      <dgm:prSet/>
      <dgm:spPr/>
      <dgm:t>
        <a:bodyPr/>
        <a:lstStyle/>
        <a:p>
          <a:endParaRPr lang="en-US"/>
        </a:p>
      </dgm:t>
    </dgm:pt>
    <dgm:pt modelId="{344746F0-911C-4ECD-B265-CB7D62588E93}">
      <dgm:prSet/>
      <dgm:spPr/>
      <dgm:t>
        <a:bodyPr/>
        <a:lstStyle/>
        <a:p>
          <a:r>
            <a:rPr lang="en-US"/>
            <a:t>Create</a:t>
          </a:r>
        </a:p>
      </dgm:t>
    </dgm:pt>
    <dgm:pt modelId="{D8639835-80F7-40A6-A498-BA6A347F78BD}" type="parTrans" cxnId="{60A8DA5F-51B8-459E-A465-906C1B7CEB50}">
      <dgm:prSet/>
      <dgm:spPr/>
      <dgm:t>
        <a:bodyPr/>
        <a:lstStyle/>
        <a:p>
          <a:endParaRPr lang="en-US"/>
        </a:p>
      </dgm:t>
    </dgm:pt>
    <dgm:pt modelId="{10FA5278-0FFE-4CE1-956C-680197577FFC}" type="sibTrans" cxnId="{60A8DA5F-51B8-459E-A465-906C1B7CEB50}">
      <dgm:prSet/>
      <dgm:spPr/>
      <dgm:t>
        <a:bodyPr/>
        <a:lstStyle/>
        <a:p>
          <a:endParaRPr lang="en-US"/>
        </a:p>
      </dgm:t>
    </dgm:pt>
    <dgm:pt modelId="{D218AEE1-F5D6-46BB-9F78-C8B30CC0768E}">
      <dgm:prSet/>
      <dgm:spPr>
        <a:solidFill>
          <a:schemeClr val="accent1"/>
        </a:solidFill>
      </dgm:spPr>
      <dgm:t>
        <a:bodyPr/>
        <a:lstStyle/>
        <a:p>
          <a:r>
            <a:rPr lang="en-US"/>
            <a:t>Create a plan to remedy and discuss with the patient.</a:t>
          </a:r>
        </a:p>
      </dgm:t>
    </dgm:pt>
    <dgm:pt modelId="{6DECE286-8BA6-4F0B-8376-3C5FE552171A}" type="parTrans" cxnId="{A28479D0-616B-4140-9A5A-7462B1C749BF}">
      <dgm:prSet/>
      <dgm:spPr/>
      <dgm:t>
        <a:bodyPr/>
        <a:lstStyle/>
        <a:p>
          <a:endParaRPr lang="en-US"/>
        </a:p>
      </dgm:t>
    </dgm:pt>
    <dgm:pt modelId="{05B0A049-0082-48E5-B612-0DEE20CC9049}" type="sibTrans" cxnId="{A28479D0-616B-4140-9A5A-7462B1C749BF}">
      <dgm:prSet/>
      <dgm:spPr/>
      <dgm:t>
        <a:bodyPr/>
        <a:lstStyle/>
        <a:p>
          <a:endParaRPr lang="en-US"/>
        </a:p>
      </dgm:t>
    </dgm:pt>
    <dgm:pt modelId="{ECFD08DF-3BBE-4380-A180-498E790D828E}" type="pres">
      <dgm:prSet presAssocID="{7AFC80CF-9665-4996-9AC4-B17A5135CA8A}" presName="Name0" presStyleCnt="0">
        <dgm:presLayoutVars>
          <dgm:dir/>
          <dgm:animLvl val="lvl"/>
          <dgm:resizeHandles val="exact"/>
        </dgm:presLayoutVars>
      </dgm:prSet>
      <dgm:spPr/>
    </dgm:pt>
    <dgm:pt modelId="{B5BDC041-DA6A-4E4E-9CB4-5675AA1D2BD3}" type="pres">
      <dgm:prSet presAssocID="{2B4F7FC8-1625-4D36-A68E-EBDB9B931C30}" presName="linNode" presStyleCnt="0"/>
      <dgm:spPr/>
    </dgm:pt>
    <dgm:pt modelId="{54380D1D-4E8C-43ED-A51E-65EE1A417ABA}" type="pres">
      <dgm:prSet presAssocID="{2B4F7FC8-1625-4D36-A68E-EBDB9B931C30}" presName="parentText" presStyleLbl="solidFgAcc1" presStyleIdx="0" presStyleCnt="6">
        <dgm:presLayoutVars>
          <dgm:chMax val="1"/>
          <dgm:bulletEnabled/>
        </dgm:presLayoutVars>
      </dgm:prSet>
      <dgm:spPr/>
    </dgm:pt>
    <dgm:pt modelId="{F931FFFE-5340-4525-9B4B-432FC5DBA87D}" type="pres">
      <dgm:prSet presAssocID="{2B4F7FC8-1625-4D36-A68E-EBDB9B931C30}" presName="descendantText" presStyleLbl="alignNode1" presStyleIdx="0" presStyleCnt="6">
        <dgm:presLayoutVars>
          <dgm:bulletEnabled/>
        </dgm:presLayoutVars>
      </dgm:prSet>
      <dgm:spPr/>
    </dgm:pt>
    <dgm:pt modelId="{731730CA-D93C-44EF-A583-AD0B5804A6AB}" type="pres">
      <dgm:prSet presAssocID="{DB826C8B-3845-4C60-89DF-D397CF27E7AC}" presName="sp" presStyleCnt="0"/>
      <dgm:spPr/>
    </dgm:pt>
    <dgm:pt modelId="{DC878CF7-9D9D-41D6-B4BF-D39F0B099849}" type="pres">
      <dgm:prSet presAssocID="{344746F0-911C-4ECD-B265-CB7D62588E93}" presName="linNode" presStyleCnt="0"/>
      <dgm:spPr/>
    </dgm:pt>
    <dgm:pt modelId="{E1AC4295-8170-40A1-8453-E356E5E8342D}" type="pres">
      <dgm:prSet presAssocID="{344746F0-911C-4ECD-B265-CB7D62588E93}" presName="parentText" presStyleLbl="solidFgAcc1" presStyleIdx="1" presStyleCnt="6">
        <dgm:presLayoutVars>
          <dgm:chMax val="1"/>
          <dgm:bulletEnabled/>
        </dgm:presLayoutVars>
      </dgm:prSet>
      <dgm:spPr/>
    </dgm:pt>
    <dgm:pt modelId="{8D2F12F5-2A2D-4C9E-BC35-C3382ED4BD81}" type="pres">
      <dgm:prSet presAssocID="{344746F0-911C-4ECD-B265-CB7D62588E93}" presName="descendantText" presStyleLbl="alignNode1" presStyleIdx="1" presStyleCnt="6">
        <dgm:presLayoutVars>
          <dgm:bulletEnabled/>
        </dgm:presLayoutVars>
      </dgm:prSet>
      <dgm:spPr/>
    </dgm:pt>
    <dgm:pt modelId="{F05EF586-41EA-4EBF-B06C-9A6551D91A22}" type="pres">
      <dgm:prSet presAssocID="{10FA5278-0FFE-4CE1-956C-680197577FFC}" presName="sp" presStyleCnt="0"/>
      <dgm:spPr/>
    </dgm:pt>
    <dgm:pt modelId="{0B4F0C48-AF38-4A32-8F88-FACE218C0A54}" type="pres">
      <dgm:prSet presAssocID="{6C293FF0-FF45-4464-B79D-86971F386350}" presName="linNode" presStyleCnt="0"/>
      <dgm:spPr/>
    </dgm:pt>
    <dgm:pt modelId="{4AB517F5-F4CC-4661-98E7-3D45FF504EF7}" type="pres">
      <dgm:prSet presAssocID="{6C293FF0-FF45-4464-B79D-86971F386350}" presName="parentText" presStyleLbl="solidFgAcc1" presStyleIdx="2" presStyleCnt="6">
        <dgm:presLayoutVars>
          <dgm:chMax val="1"/>
          <dgm:bulletEnabled/>
        </dgm:presLayoutVars>
      </dgm:prSet>
      <dgm:spPr/>
    </dgm:pt>
    <dgm:pt modelId="{BEC286B9-E825-4163-AEC6-ECEFC431CBB0}" type="pres">
      <dgm:prSet presAssocID="{6C293FF0-FF45-4464-B79D-86971F386350}" presName="descendantText" presStyleLbl="alignNode1" presStyleIdx="2" presStyleCnt="6">
        <dgm:presLayoutVars>
          <dgm:bulletEnabled/>
        </dgm:presLayoutVars>
      </dgm:prSet>
      <dgm:spPr/>
    </dgm:pt>
    <dgm:pt modelId="{E3251480-DAE8-420B-84F7-ADF378B682ED}" type="pres">
      <dgm:prSet presAssocID="{FA3DA7A4-2598-4BB2-A71E-2BADB79EB2D4}" presName="sp" presStyleCnt="0"/>
      <dgm:spPr/>
    </dgm:pt>
    <dgm:pt modelId="{7DDE1997-7A23-43F3-A52C-73705109D465}" type="pres">
      <dgm:prSet presAssocID="{1275F7FC-0AE2-4DDE-B387-AB277BA2DB12}" presName="linNode" presStyleCnt="0"/>
      <dgm:spPr/>
    </dgm:pt>
    <dgm:pt modelId="{FA0DADD8-9ED8-4F6A-8923-01EF6F7EAE85}" type="pres">
      <dgm:prSet presAssocID="{1275F7FC-0AE2-4DDE-B387-AB277BA2DB12}" presName="parentText" presStyleLbl="solidFgAcc1" presStyleIdx="3" presStyleCnt="6">
        <dgm:presLayoutVars>
          <dgm:chMax val="1"/>
          <dgm:bulletEnabled/>
        </dgm:presLayoutVars>
      </dgm:prSet>
      <dgm:spPr/>
    </dgm:pt>
    <dgm:pt modelId="{CE6BD42E-85CB-4982-92A5-715F6A40D88C}" type="pres">
      <dgm:prSet presAssocID="{1275F7FC-0AE2-4DDE-B387-AB277BA2DB12}" presName="descendantText" presStyleLbl="alignNode1" presStyleIdx="3" presStyleCnt="6">
        <dgm:presLayoutVars>
          <dgm:bulletEnabled/>
        </dgm:presLayoutVars>
      </dgm:prSet>
      <dgm:spPr/>
    </dgm:pt>
    <dgm:pt modelId="{8C3A8CE9-11C3-447B-B228-B28FC488351A}" type="pres">
      <dgm:prSet presAssocID="{6F210566-C747-4B2E-A23F-44B61C56B4F6}" presName="sp" presStyleCnt="0"/>
      <dgm:spPr/>
    </dgm:pt>
    <dgm:pt modelId="{DD08D3DD-1D4C-4693-A4C1-C45F7918BF52}" type="pres">
      <dgm:prSet presAssocID="{887C2D19-9898-4BE7-8EBD-35556DCE362D}" presName="linNode" presStyleCnt="0"/>
      <dgm:spPr/>
    </dgm:pt>
    <dgm:pt modelId="{B602752A-C2DE-4C27-8B44-D6742EF8B8F1}" type="pres">
      <dgm:prSet presAssocID="{887C2D19-9898-4BE7-8EBD-35556DCE362D}" presName="parentText" presStyleLbl="solidFgAcc1" presStyleIdx="4" presStyleCnt="6">
        <dgm:presLayoutVars>
          <dgm:chMax val="1"/>
          <dgm:bulletEnabled/>
        </dgm:presLayoutVars>
      </dgm:prSet>
      <dgm:spPr/>
    </dgm:pt>
    <dgm:pt modelId="{5CF06936-336C-4FBD-8F3D-1BA3ABA00665}" type="pres">
      <dgm:prSet presAssocID="{887C2D19-9898-4BE7-8EBD-35556DCE362D}" presName="descendantText" presStyleLbl="alignNode1" presStyleIdx="4" presStyleCnt="6">
        <dgm:presLayoutVars>
          <dgm:bulletEnabled/>
        </dgm:presLayoutVars>
      </dgm:prSet>
      <dgm:spPr/>
    </dgm:pt>
    <dgm:pt modelId="{2BCB3E90-A08B-485D-A65D-7E02273B445A}" type="pres">
      <dgm:prSet presAssocID="{5ACA387A-AE26-47C7-BE3A-150F1680921F}" presName="sp" presStyleCnt="0"/>
      <dgm:spPr/>
    </dgm:pt>
    <dgm:pt modelId="{54467CE8-6F94-40AA-B140-F54E5D0419BC}" type="pres">
      <dgm:prSet presAssocID="{6CB5B806-CD28-445B-954F-050310E23DA9}" presName="linNode" presStyleCnt="0"/>
      <dgm:spPr/>
    </dgm:pt>
    <dgm:pt modelId="{7571E70D-D2C5-4D4A-A4D7-B2A1C64DA994}" type="pres">
      <dgm:prSet presAssocID="{6CB5B806-CD28-445B-954F-050310E23DA9}" presName="parentText" presStyleLbl="solidFgAcc1" presStyleIdx="5" presStyleCnt="6">
        <dgm:presLayoutVars>
          <dgm:chMax val="1"/>
          <dgm:bulletEnabled/>
        </dgm:presLayoutVars>
      </dgm:prSet>
      <dgm:spPr/>
    </dgm:pt>
    <dgm:pt modelId="{4B29282D-2A84-4C08-B2EB-FBA67C275D8C}" type="pres">
      <dgm:prSet presAssocID="{6CB5B806-CD28-445B-954F-050310E23DA9}" presName="descendantText" presStyleLbl="alignNode1" presStyleIdx="5" presStyleCnt="6">
        <dgm:presLayoutVars>
          <dgm:bulletEnabled/>
        </dgm:presLayoutVars>
      </dgm:prSet>
      <dgm:spPr/>
    </dgm:pt>
  </dgm:ptLst>
  <dgm:cxnLst>
    <dgm:cxn modelId="{0E29C901-0333-4EF6-A9F6-3263C61B1694}" srcId="{7AFC80CF-9665-4996-9AC4-B17A5135CA8A}" destId="{6C293FF0-FF45-4464-B79D-86971F386350}" srcOrd="2" destOrd="0" parTransId="{8A26EBD4-5645-49A2-93A2-EBE02247FEC3}" sibTransId="{FA3DA7A4-2598-4BB2-A71E-2BADB79EB2D4}"/>
    <dgm:cxn modelId="{B6E12C0E-6CBB-4F0D-99EC-E2AA82AAB9E6}" type="presOf" srcId="{887C2D19-9898-4BE7-8EBD-35556DCE362D}" destId="{B602752A-C2DE-4C27-8B44-D6742EF8B8F1}" srcOrd="0" destOrd="0" presId="urn:microsoft.com/office/officeart/2016/7/layout/VerticalHollowActionList"/>
    <dgm:cxn modelId="{3335221B-0089-494D-88FE-CA8A09BCF485}" type="presOf" srcId="{D2A3D503-56DF-4001-AAD1-DAA8CE28386B}" destId="{F931FFFE-5340-4525-9B4B-432FC5DBA87D}" srcOrd="0" destOrd="0" presId="urn:microsoft.com/office/officeart/2016/7/layout/VerticalHollowActionList"/>
    <dgm:cxn modelId="{0C5C5520-39D4-4B8E-9836-37544CF759A5}" type="presOf" srcId="{2B4F7FC8-1625-4D36-A68E-EBDB9B931C30}" destId="{54380D1D-4E8C-43ED-A51E-65EE1A417ABA}" srcOrd="0" destOrd="0" presId="urn:microsoft.com/office/officeart/2016/7/layout/VerticalHollowActionList"/>
    <dgm:cxn modelId="{1663A028-E232-40CA-A183-8F542489CED3}" srcId="{887C2D19-9898-4BE7-8EBD-35556DCE362D}" destId="{D5DB6B13-8C2E-4CE5-8B4A-F4C47D4CA4D4}" srcOrd="0" destOrd="0" parTransId="{4B78C85F-174F-4FA9-85D5-1A66880D7567}" sibTransId="{E270B876-F31F-4F7F-8E96-D931DB1AE32D}"/>
    <dgm:cxn modelId="{D71D8529-B46B-4C57-929E-A08635C94C01}" srcId="{1275F7FC-0AE2-4DDE-B387-AB277BA2DB12}" destId="{75ADC924-475D-443D-974C-DD765CF1E48B}" srcOrd="0" destOrd="0" parTransId="{5C945A88-6288-4B61-B196-83725D2A9767}" sibTransId="{7BF3788F-0957-4B8A-A2F4-F7A124A329F9}"/>
    <dgm:cxn modelId="{5ED9332D-49DB-466B-B9EE-749EA4CDE996}" type="presOf" srcId="{75ADC924-475D-443D-974C-DD765CF1E48B}" destId="{CE6BD42E-85CB-4982-92A5-715F6A40D88C}" srcOrd="0" destOrd="0" presId="urn:microsoft.com/office/officeart/2016/7/layout/VerticalHollowActionList"/>
    <dgm:cxn modelId="{9694A05B-156E-4C0D-8A9F-71EE1635D17B}" type="presOf" srcId="{26D78D03-4021-40DC-BAD9-60B3FA5C6B19}" destId="{4B29282D-2A84-4C08-B2EB-FBA67C275D8C}" srcOrd="0" destOrd="0" presId="urn:microsoft.com/office/officeart/2016/7/layout/VerticalHollowActionList"/>
    <dgm:cxn modelId="{60A8DA5F-51B8-459E-A465-906C1B7CEB50}" srcId="{7AFC80CF-9665-4996-9AC4-B17A5135CA8A}" destId="{344746F0-911C-4ECD-B265-CB7D62588E93}" srcOrd="1" destOrd="0" parTransId="{D8639835-80F7-40A6-A498-BA6A347F78BD}" sibTransId="{10FA5278-0FFE-4CE1-956C-680197577FFC}"/>
    <dgm:cxn modelId="{450FE544-372A-4AE5-9689-98CDC0EF0ED2}" type="presOf" srcId="{D5DB6B13-8C2E-4CE5-8B4A-F4C47D4CA4D4}" destId="{5CF06936-336C-4FBD-8F3D-1BA3ABA00665}" srcOrd="0" destOrd="0" presId="urn:microsoft.com/office/officeart/2016/7/layout/VerticalHollowActionList"/>
    <dgm:cxn modelId="{CB37366E-8AA0-4E09-856D-7434CE0CE1E8}" srcId="{2B4F7FC8-1625-4D36-A68E-EBDB9B931C30}" destId="{D2A3D503-56DF-4001-AAD1-DAA8CE28386B}" srcOrd="0" destOrd="0" parTransId="{E582D2E5-A8B9-42AE-9B45-872C0AED0CE5}" sibTransId="{375122EA-354B-48B4-AD14-2A585D4621E9}"/>
    <dgm:cxn modelId="{F74D0588-3F3F-4343-9884-284032CA674A}" type="presOf" srcId="{7AFC80CF-9665-4996-9AC4-B17A5135CA8A}" destId="{ECFD08DF-3BBE-4380-A180-498E790D828E}" srcOrd="0" destOrd="0" presId="urn:microsoft.com/office/officeart/2016/7/layout/VerticalHollowActionList"/>
    <dgm:cxn modelId="{91423F8B-DF68-4306-9864-485EE91F55D1}" srcId="{6C293FF0-FF45-4464-B79D-86971F386350}" destId="{956E0A3A-EB73-4207-8BA8-2ADB280C7D6B}" srcOrd="0" destOrd="0" parTransId="{BBB5859C-BD28-4728-9652-09970BE27FEC}" sibTransId="{328AE2C1-D1B6-4977-B660-8EE949269BA2}"/>
    <dgm:cxn modelId="{2825A48E-D995-4A5E-B766-5A36916935C7}" type="presOf" srcId="{D218AEE1-F5D6-46BB-9F78-C8B30CC0768E}" destId="{8D2F12F5-2A2D-4C9E-BC35-C3382ED4BD81}" srcOrd="0" destOrd="0" presId="urn:microsoft.com/office/officeart/2016/7/layout/VerticalHollowActionList"/>
    <dgm:cxn modelId="{19580891-DE5F-4F7C-AD68-01FFEF684ACF}" srcId="{7AFC80CF-9665-4996-9AC4-B17A5135CA8A}" destId="{887C2D19-9898-4BE7-8EBD-35556DCE362D}" srcOrd="4" destOrd="0" parTransId="{C4B1D324-0253-4241-B69C-4E757D3D312E}" sibTransId="{5ACA387A-AE26-47C7-BE3A-150F1680921F}"/>
    <dgm:cxn modelId="{6FFC8EA2-D7C2-459A-BDD5-3065E9218ECA}" type="presOf" srcId="{1275F7FC-0AE2-4DDE-B387-AB277BA2DB12}" destId="{FA0DADD8-9ED8-4F6A-8923-01EF6F7EAE85}" srcOrd="0" destOrd="0" presId="urn:microsoft.com/office/officeart/2016/7/layout/VerticalHollowActionList"/>
    <dgm:cxn modelId="{C2FD23A7-D51E-47E0-9DAD-33D707F919B4}" type="presOf" srcId="{344746F0-911C-4ECD-B265-CB7D62588E93}" destId="{E1AC4295-8170-40A1-8453-E356E5E8342D}" srcOrd="0" destOrd="0" presId="urn:microsoft.com/office/officeart/2016/7/layout/VerticalHollowActionList"/>
    <dgm:cxn modelId="{F3F3D5A7-FCBE-4653-BF2E-4CE91DFEED5B}" type="presOf" srcId="{6C293FF0-FF45-4464-B79D-86971F386350}" destId="{4AB517F5-F4CC-4661-98E7-3D45FF504EF7}" srcOrd="0" destOrd="0" presId="urn:microsoft.com/office/officeart/2016/7/layout/VerticalHollowActionList"/>
    <dgm:cxn modelId="{606F28B4-C4C8-4D2F-938E-650062A4579D}" srcId="{7AFC80CF-9665-4996-9AC4-B17A5135CA8A}" destId="{6CB5B806-CD28-445B-954F-050310E23DA9}" srcOrd="5" destOrd="0" parTransId="{5C88B57E-EBEB-45C8-B388-39C58A74C020}" sibTransId="{B4E049D3-DEFB-4EA9-9441-A20AF7734670}"/>
    <dgm:cxn modelId="{1BF2D3BF-DD80-4C60-8E40-5A3432A50D53}" srcId="{7AFC80CF-9665-4996-9AC4-B17A5135CA8A}" destId="{2B4F7FC8-1625-4D36-A68E-EBDB9B931C30}" srcOrd="0" destOrd="0" parTransId="{9582653F-C016-4296-88E7-3A43843B33E8}" sibTransId="{DB826C8B-3845-4C60-89DF-D397CF27E7AC}"/>
    <dgm:cxn modelId="{A28479D0-616B-4140-9A5A-7462B1C749BF}" srcId="{344746F0-911C-4ECD-B265-CB7D62588E93}" destId="{D218AEE1-F5D6-46BB-9F78-C8B30CC0768E}" srcOrd="0" destOrd="0" parTransId="{6DECE286-8BA6-4F0B-8376-3C5FE552171A}" sibTransId="{05B0A049-0082-48E5-B612-0DEE20CC9049}"/>
    <dgm:cxn modelId="{83D465D4-17A6-4FA9-9010-5810DF19CDA3}" type="presOf" srcId="{956E0A3A-EB73-4207-8BA8-2ADB280C7D6B}" destId="{BEC286B9-E825-4163-AEC6-ECEFC431CBB0}" srcOrd="0" destOrd="0" presId="urn:microsoft.com/office/officeart/2016/7/layout/VerticalHollowActionList"/>
    <dgm:cxn modelId="{32EA7FD5-5FAD-4B9E-87B8-AA14E4971039}" srcId="{6CB5B806-CD28-445B-954F-050310E23DA9}" destId="{26D78D03-4021-40DC-BAD9-60B3FA5C6B19}" srcOrd="0" destOrd="0" parTransId="{3691A4FC-EEA4-41D6-BD00-E2BFC78086BA}" sibTransId="{CF9534AB-F8E2-443B-A6A3-499DB4EAC2F8}"/>
    <dgm:cxn modelId="{A8491BD7-6160-419F-89D9-F39C8301FF91}" srcId="{7AFC80CF-9665-4996-9AC4-B17A5135CA8A}" destId="{1275F7FC-0AE2-4DDE-B387-AB277BA2DB12}" srcOrd="3" destOrd="0" parTransId="{B70D4767-0D9C-400E-B939-E7B460328AD4}" sibTransId="{6F210566-C747-4B2E-A23F-44B61C56B4F6}"/>
    <dgm:cxn modelId="{D3ED76DD-0EBD-4771-ACDA-742C4D76D490}" type="presOf" srcId="{6CB5B806-CD28-445B-954F-050310E23DA9}" destId="{7571E70D-D2C5-4D4A-A4D7-B2A1C64DA994}" srcOrd="0" destOrd="0" presId="urn:microsoft.com/office/officeart/2016/7/layout/VerticalHollowActionList"/>
    <dgm:cxn modelId="{3EB40EBF-C27C-4674-8FCB-31799B0CC2F8}" type="presParOf" srcId="{ECFD08DF-3BBE-4380-A180-498E790D828E}" destId="{B5BDC041-DA6A-4E4E-9CB4-5675AA1D2BD3}" srcOrd="0" destOrd="0" presId="urn:microsoft.com/office/officeart/2016/7/layout/VerticalHollowActionList"/>
    <dgm:cxn modelId="{44B76753-2E44-4D5E-996C-80601D6ABA03}" type="presParOf" srcId="{B5BDC041-DA6A-4E4E-9CB4-5675AA1D2BD3}" destId="{54380D1D-4E8C-43ED-A51E-65EE1A417ABA}" srcOrd="0" destOrd="0" presId="urn:microsoft.com/office/officeart/2016/7/layout/VerticalHollowActionList"/>
    <dgm:cxn modelId="{A7C87630-81B7-4D4F-BC2E-F033E0AA47BB}" type="presParOf" srcId="{B5BDC041-DA6A-4E4E-9CB4-5675AA1D2BD3}" destId="{F931FFFE-5340-4525-9B4B-432FC5DBA87D}" srcOrd="1" destOrd="0" presId="urn:microsoft.com/office/officeart/2016/7/layout/VerticalHollowActionList"/>
    <dgm:cxn modelId="{460082B9-084D-4900-8B99-26B90104FA3F}" type="presParOf" srcId="{ECFD08DF-3BBE-4380-A180-498E790D828E}" destId="{731730CA-D93C-44EF-A583-AD0B5804A6AB}" srcOrd="1" destOrd="0" presId="urn:microsoft.com/office/officeart/2016/7/layout/VerticalHollowActionList"/>
    <dgm:cxn modelId="{9FFA87E7-32C2-4A62-BF75-0CBB5E827BD5}" type="presParOf" srcId="{ECFD08DF-3BBE-4380-A180-498E790D828E}" destId="{DC878CF7-9D9D-41D6-B4BF-D39F0B099849}" srcOrd="2" destOrd="0" presId="urn:microsoft.com/office/officeart/2016/7/layout/VerticalHollowActionList"/>
    <dgm:cxn modelId="{84937529-0ED3-4D87-B100-68FB7836188D}" type="presParOf" srcId="{DC878CF7-9D9D-41D6-B4BF-D39F0B099849}" destId="{E1AC4295-8170-40A1-8453-E356E5E8342D}" srcOrd="0" destOrd="0" presId="urn:microsoft.com/office/officeart/2016/7/layout/VerticalHollowActionList"/>
    <dgm:cxn modelId="{B09FFAD1-F79D-4173-97B9-0BB8DA011B5C}" type="presParOf" srcId="{DC878CF7-9D9D-41D6-B4BF-D39F0B099849}" destId="{8D2F12F5-2A2D-4C9E-BC35-C3382ED4BD81}" srcOrd="1" destOrd="0" presId="urn:microsoft.com/office/officeart/2016/7/layout/VerticalHollowActionList"/>
    <dgm:cxn modelId="{148D65A4-DA1A-485A-931C-EC9962BC5D21}" type="presParOf" srcId="{ECFD08DF-3BBE-4380-A180-498E790D828E}" destId="{F05EF586-41EA-4EBF-B06C-9A6551D91A22}" srcOrd="3" destOrd="0" presId="urn:microsoft.com/office/officeart/2016/7/layout/VerticalHollowActionList"/>
    <dgm:cxn modelId="{81A643D2-1190-4AE3-8339-19AF6CD3045A}" type="presParOf" srcId="{ECFD08DF-3BBE-4380-A180-498E790D828E}" destId="{0B4F0C48-AF38-4A32-8F88-FACE218C0A54}" srcOrd="4" destOrd="0" presId="urn:microsoft.com/office/officeart/2016/7/layout/VerticalHollowActionList"/>
    <dgm:cxn modelId="{251AE7B8-8A04-4D6E-9733-2237C45EA77E}" type="presParOf" srcId="{0B4F0C48-AF38-4A32-8F88-FACE218C0A54}" destId="{4AB517F5-F4CC-4661-98E7-3D45FF504EF7}" srcOrd="0" destOrd="0" presId="urn:microsoft.com/office/officeart/2016/7/layout/VerticalHollowActionList"/>
    <dgm:cxn modelId="{F45909C6-EA98-464D-AD8D-EF73AEF9C870}" type="presParOf" srcId="{0B4F0C48-AF38-4A32-8F88-FACE218C0A54}" destId="{BEC286B9-E825-4163-AEC6-ECEFC431CBB0}" srcOrd="1" destOrd="0" presId="urn:microsoft.com/office/officeart/2016/7/layout/VerticalHollowActionList"/>
    <dgm:cxn modelId="{1BA5C196-5E70-4400-98FE-1E5952E87AF6}" type="presParOf" srcId="{ECFD08DF-3BBE-4380-A180-498E790D828E}" destId="{E3251480-DAE8-420B-84F7-ADF378B682ED}" srcOrd="5" destOrd="0" presId="urn:microsoft.com/office/officeart/2016/7/layout/VerticalHollowActionList"/>
    <dgm:cxn modelId="{85404498-0420-457C-8CE2-0E37B187C356}" type="presParOf" srcId="{ECFD08DF-3BBE-4380-A180-498E790D828E}" destId="{7DDE1997-7A23-43F3-A52C-73705109D465}" srcOrd="6" destOrd="0" presId="urn:microsoft.com/office/officeart/2016/7/layout/VerticalHollowActionList"/>
    <dgm:cxn modelId="{1F1838BF-6FFF-424C-903A-18C888EFC5C1}" type="presParOf" srcId="{7DDE1997-7A23-43F3-A52C-73705109D465}" destId="{FA0DADD8-9ED8-4F6A-8923-01EF6F7EAE85}" srcOrd="0" destOrd="0" presId="urn:microsoft.com/office/officeart/2016/7/layout/VerticalHollowActionList"/>
    <dgm:cxn modelId="{D18429F7-C051-43E3-9CEB-A862C554DAED}" type="presParOf" srcId="{7DDE1997-7A23-43F3-A52C-73705109D465}" destId="{CE6BD42E-85CB-4982-92A5-715F6A40D88C}" srcOrd="1" destOrd="0" presId="urn:microsoft.com/office/officeart/2016/7/layout/VerticalHollowActionList"/>
    <dgm:cxn modelId="{59E58A88-7EAA-4A89-933D-BF88E737AD2C}" type="presParOf" srcId="{ECFD08DF-3BBE-4380-A180-498E790D828E}" destId="{8C3A8CE9-11C3-447B-B228-B28FC488351A}" srcOrd="7" destOrd="0" presId="urn:microsoft.com/office/officeart/2016/7/layout/VerticalHollowActionList"/>
    <dgm:cxn modelId="{3C02ACA7-6152-4F4F-9EF3-56A1B3991EE1}" type="presParOf" srcId="{ECFD08DF-3BBE-4380-A180-498E790D828E}" destId="{DD08D3DD-1D4C-4693-A4C1-C45F7918BF52}" srcOrd="8" destOrd="0" presId="urn:microsoft.com/office/officeart/2016/7/layout/VerticalHollowActionList"/>
    <dgm:cxn modelId="{D33F18F3-79AB-49D5-8D7B-8FD89A2457E8}" type="presParOf" srcId="{DD08D3DD-1D4C-4693-A4C1-C45F7918BF52}" destId="{B602752A-C2DE-4C27-8B44-D6742EF8B8F1}" srcOrd="0" destOrd="0" presId="urn:microsoft.com/office/officeart/2016/7/layout/VerticalHollowActionList"/>
    <dgm:cxn modelId="{B9B0627D-2C53-4941-B90F-FC1E3C88F2E6}" type="presParOf" srcId="{DD08D3DD-1D4C-4693-A4C1-C45F7918BF52}" destId="{5CF06936-336C-4FBD-8F3D-1BA3ABA00665}" srcOrd="1" destOrd="0" presId="urn:microsoft.com/office/officeart/2016/7/layout/VerticalHollowActionList"/>
    <dgm:cxn modelId="{42BDEDDE-C6A4-43F0-80B3-87FC2F6C42C4}" type="presParOf" srcId="{ECFD08DF-3BBE-4380-A180-498E790D828E}" destId="{2BCB3E90-A08B-485D-A65D-7E02273B445A}" srcOrd="9" destOrd="0" presId="urn:microsoft.com/office/officeart/2016/7/layout/VerticalHollowActionList"/>
    <dgm:cxn modelId="{F6EAD921-0D67-4CAC-84C1-83C6614F7D16}" type="presParOf" srcId="{ECFD08DF-3BBE-4380-A180-498E790D828E}" destId="{54467CE8-6F94-40AA-B140-F54E5D0419BC}" srcOrd="10" destOrd="0" presId="urn:microsoft.com/office/officeart/2016/7/layout/VerticalHollowActionList"/>
    <dgm:cxn modelId="{4807427E-4EA9-4F95-B4FB-E7A5FBBAF7FB}" type="presParOf" srcId="{54467CE8-6F94-40AA-B140-F54E5D0419BC}" destId="{7571E70D-D2C5-4D4A-A4D7-B2A1C64DA994}" srcOrd="0" destOrd="0" presId="urn:microsoft.com/office/officeart/2016/7/layout/VerticalHollowActionList"/>
    <dgm:cxn modelId="{1FE8FEED-E7EE-46FB-8802-A6475E11B9F4}" type="presParOf" srcId="{54467CE8-6F94-40AA-B140-F54E5D0419BC}" destId="{4B29282D-2A84-4C08-B2EB-FBA67C275D8C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D18EAD0-6A3E-4312-AFB5-F684C63D069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A06654-9AC3-44CA-BFB4-38E51A4CA5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Policy and procedure for consistency and prevent gaps. </a:t>
          </a:r>
        </a:p>
      </dgm:t>
    </dgm:pt>
    <dgm:pt modelId="{7F1CA1F1-DB70-45D4-B9DC-2EA03E1110A2}" type="parTrans" cxnId="{A3E89CD4-1F06-4D1C-9522-EBE034373457}">
      <dgm:prSet/>
      <dgm:spPr/>
      <dgm:t>
        <a:bodyPr/>
        <a:lstStyle/>
        <a:p>
          <a:endParaRPr lang="en-US"/>
        </a:p>
      </dgm:t>
    </dgm:pt>
    <dgm:pt modelId="{FA31C0D0-8F68-48CA-8AD2-0472F4E95F7A}" type="sibTrans" cxnId="{A3E89CD4-1F06-4D1C-9522-EBE034373457}">
      <dgm:prSet/>
      <dgm:spPr/>
      <dgm:t>
        <a:bodyPr/>
        <a:lstStyle/>
        <a:p>
          <a:endParaRPr lang="en-US"/>
        </a:p>
      </dgm:t>
    </dgm:pt>
    <dgm:pt modelId="{AD2DBB77-3043-4CB3-A3F7-70389CAF5D8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Written instructions on stopping and restarting medication.  </a:t>
          </a:r>
        </a:p>
      </dgm:t>
    </dgm:pt>
    <dgm:pt modelId="{2912F266-1ECA-40D6-BCDD-9CA4BE96DD5B}" type="parTrans" cxnId="{EA063BFC-0589-410C-8032-CBDCF395E84D}">
      <dgm:prSet/>
      <dgm:spPr/>
      <dgm:t>
        <a:bodyPr/>
        <a:lstStyle/>
        <a:p>
          <a:endParaRPr lang="en-US"/>
        </a:p>
      </dgm:t>
    </dgm:pt>
    <dgm:pt modelId="{C3FB74E8-3A38-4605-A97E-F63F6329684B}" type="sibTrans" cxnId="{EA063BFC-0589-410C-8032-CBDCF395E84D}">
      <dgm:prSet/>
      <dgm:spPr/>
      <dgm:t>
        <a:bodyPr/>
        <a:lstStyle/>
        <a:p>
          <a:endParaRPr lang="en-US"/>
        </a:p>
      </dgm:t>
    </dgm:pt>
    <dgm:pt modelId="{C562F1B7-CF9F-4EB4-9546-27ED9B1457EA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/>
            <a:t>Preoperative clearance </a:t>
          </a:r>
          <a:r>
            <a:rPr lang="en-US">
              <a:latin typeface="Calibri"/>
            </a:rPr>
            <a:t>from other</a:t>
          </a:r>
          <a:r>
            <a:rPr lang="en-US"/>
            <a:t> providers.</a:t>
          </a:r>
        </a:p>
      </dgm:t>
    </dgm:pt>
    <dgm:pt modelId="{755B720D-4E40-4686-8DD9-343C5D789C57}" type="parTrans" cxnId="{3D1C53C4-3367-4851-97CF-FBA0134337CC}">
      <dgm:prSet/>
      <dgm:spPr/>
      <dgm:t>
        <a:bodyPr/>
        <a:lstStyle/>
        <a:p>
          <a:endParaRPr lang="en-US"/>
        </a:p>
      </dgm:t>
    </dgm:pt>
    <dgm:pt modelId="{0482E768-FE43-4771-A6B2-DB5D6928E811}" type="sibTrans" cxnId="{3D1C53C4-3367-4851-97CF-FBA0134337CC}">
      <dgm:prSet/>
      <dgm:spPr/>
      <dgm:t>
        <a:bodyPr/>
        <a:lstStyle/>
        <a:p>
          <a:endParaRPr lang="en-US"/>
        </a:p>
      </dgm:t>
    </dgm:pt>
    <dgm:pt modelId="{545B3973-B5DA-41A9-B0AC-5CF0FD5AE8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Medical history discussion with anesthesia. </a:t>
          </a:r>
        </a:p>
      </dgm:t>
    </dgm:pt>
    <dgm:pt modelId="{B42DB47C-355F-4BD5-8096-A936DD305832}" type="parTrans" cxnId="{5C92BD80-B7F4-499E-B65E-2C36C94B44AA}">
      <dgm:prSet/>
      <dgm:spPr/>
      <dgm:t>
        <a:bodyPr/>
        <a:lstStyle/>
        <a:p>
          <a:endParaRPr lang="en-US"/>
        </a:p>
      </dgm:t>
    </dgm:pt>
    <dgm:pt modelId="{58F54FA1-C053-4FFF-A0C7-1D41D607CB1D}" type="sibTrans" cxnId="{5C92BD80-B7F4-499E-B65E-2C36C94B44AA}">
      <dgm:prSet/>
      <dgm:spPr/>
      <dgm:t>
        <a:bodyPr/>
        <a:lstStyle/>
        <a:p>
          <a:endParaRPr lang="en-US"/>
        </a:p>
      </dgm:t>
    </dgm:pt>
    <dgm:pt modelId="{69FC497D-7D46-4C31-AE86-B0419569233A}" type="pres">
      <dgm:prSet presAssocID="{7D18EAD0-6A3E-4312-AFB5-F684C63D069D}" presName="root" presStyleCnt="0">
        <dgm:presLayoutVars>
          <dgm:dir/>
          <dgm:resizeHandles val="exact"/>
        </dgm:presLayoutVars>
      </dgm:prSet>
      <dgm:spPr/>
    </dgm:pt>
    <dgm:pt modelId="{6DA24F66-64C6-43BE-B2E1-614D637E1DC0}" type="pres">
      <dgm:prSet presAssocID="{5EA06654-9AC3-44CA-BFB4-38E51A4CA581}" presName="compNode" presStyleCnt="0"/>
      <dgm:spPr/>
    </dgm:pt>
    <dgm:pt modelId="{E51F3D32-E5A3-45AB-B11B-C76264560BC3}" type="pres">
      <dgm:prSet presAssocID="{5EA06654-9AC3-44CA-BFB4-38E51A4CA58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E69D70B-7F9F-48DA-B865-69F1232450DC}" type="pres">
      <dgm:prSet presAssocID="{5EA06654-9AC3-44CA-BFB4-38E51A4CA581}" presName="spaceRect" presStyleCnt="0"/>
      <dgm:spPr/>
    </dgm:pt>
    <dgm:pt modelId="{04D03C81-6CD6-41E0-9E82-4C671377A5B5}" type="pres">
      <dgm:prSet presAssocID="{5EA06654-9AC3-44CA-BFB4-38E51A4CA581}" presName="textRect" presStyleLbl="revTx" presStyleIdx="0" presStyleCnt="4">
        <dgm:presLayoutVars>
          <dgm:chMax val="1"/>
          <dgm:chPref val="1"/>
        </dgm:presLayoutVars>
      </dgm:prSet>
      <dgm:spPr/>
    </dgm:pt>
    <dgm:pt modelId="{CF0A3983-1BC1-4C60-9540-39F9AF090C73}" type="pres">
      <dgm:prSet presAssocID="{FA31C0D0-8F68-48CA-8AD2-0472F4E95F7A}" presName="sibTrans" presStyleCnt="0"/>
      <dgm:spPr/>
    </dgm:pt>
    <dgm:pt modelId="{91773466-E17B-42B5-AA57-90962C63F296}" type="pres">
      <dgm:prSet presAssocID="{AD2DBB77-3043-4CB3-A3F7-70389CAF5D86}" presName="compNode" presStyleCnt="0"/>
      <dgm:spPr/>
    </dgm:pt>
    <dgm:pt modelId="{3F69F34F-BCF1-4D09-AF67-F9E6B0E1C1C5}" type="pres">
      <dgm:prSet presAssocID="{AD2DBB77-3043-4CB3-A3F7-70389CAF5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0E1E4D6B-EA73-4C45-AFE0-06C3343CFB17}" type="pres">
      <dgm:prSet presAssocID="{AD2DBB77-3043-4CB3-A3F7-70389CAF5D86}" presName="spaceRect" presStyleCnt="0"/>
      <dgm:spPr/>
    </dgm:pt>
    <dgm:pt modelId="{FB14E0AD-5937-4D22-97FF-AAAB358DBF1D}" type="pres">
      <dgm:prSet presAssocID="{AD2DBB77-3043-4CB3-A3F7-70389CAF5D86}" presName="textRect" presStyleLbl="revTx" presStyleIdx="1" presStyleCnt="4">
        <dgm:presLayoutVars>
          <dgm:chMax val="1"/>
          <dgm:chPref val="1"/>
        </dgm:presLayoutVars>
      </dgm:prSet>
      <dgm:spPr/>
    </dgm:pt>
    <dgm:pt modelId="{C4C38E8A-6101-45F6-AF0D-73A976367B5F}" type="pres">
      <dgm:prSet presAssocID="{C3FB74E8-3A38-4605-A97E-F63F6329684B}" presName="sibTrans" presStyleCnt="0"/>
      <dgm:spPr/>
    </dgm:pt>
    <dgm:pt modelId="{FE3457DC-E60B-44D6-9E12-987D9ADB977A}" type="pres">
      <dgm:prSet presAssocID="{C562F1B7-CF9F-4EB4-9546-27ED9B1457EA}" presName="compNode" presStyleCnt="0"/>
      <dgm:spPr/>
    </dgm:pt>
    <dgm:pt modelId="{96FDE167-D738-4288-98A0-2AA1E29A4448}" type="pres">
      <dgm:prSet presAssocID="{C562F1B7-CF9F-4EB4-9546-27ED9B1457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B8CCD0D0-A262-417B-856E-410AF17E9CF8}" type="pres">
      <dgm:prSet presAssocID="{C562F1B7-CF9F-4EB4-9546-27ED9B1457EA}" presName="spaceRect" presStyleCnt="0"/>
      <dgm:spPr/>
    </dgm:pt>
    <dgm:pt modelId="{EBC633FC-2739-4A70-B0FF-DE7DFE8E7117}" type="pres">
      <dgm:prSet presAssocID="{C562F1B7-CF9F-4EB4-9546-27ED9B1457EA}" presName="textRect" presStyleLbl="revTx" presStyleIdx="2" presStyleCnt="4">
        <dgm:presLayoutVars>
          <dgm:chMax val="1"/>
          <dgm:chPref val="1"/>
        </dgm:presLayoutVars>
      </dgm:prSet>
      <dgm:spPr/>
    </dgm:pt>
    <dgm:pt modelId="{96E8AAF7-881C-448F-A19A-219E7FA6DAD0}" type="pres">
      <dgm:prSet presAssocID="{0482E768-FE43-4771-A6B2-DB5D6928E811}" presName="sibTrans" presStyleCnt="0"/>
      <dgm:spPr/>
    </dgm:pt>
    <dgm:pt modelId="{174CF166-05F6-42C5-982C-0BDAD75CF6D1}" type="pres">
      <dgm:prSet presAssocID="{545B3973-B5DA-41A9-B0AC-5CF0FD5AE880}" presName="compNode" presStyleCnt="0"/>
      <dgm:spPr/>
    </dgm:pt>
    <dgm:pt modelId="{C899895C-DA10-4C33-BD9D-6E65971F436E}" type="pres">
      <dgm:prSet presAssocID="{545B3973-B5DA-41A9-B0AC-5CF0FD5AE88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BF609096-F77E-4963-B77D-DA4775B9A51C}" type="pres">
      <dgm:prSet presAssocID="{545B3973-B5DA-41A9-B0AC-5CF0FD5AE880}" presName="spaceRect" presStyleCnt="0"/>
      <dgm:spPr/>
    </dgm:pt>
    <dgm:pt modelId="{C33BD468-1468-4596-87D4-06E26A98CBEB}" type="pres">
      <dgm:prSet presAssocID="{545B3973-B5DA-41A9-B0AC-5CF0FD5AE88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DC03B21-52E5-485D-B934-A40A46FAA1E9}" type="presOf" srcId="{545B3973-B5DA-41A9-B0AC-5CF0FD5AE880}" destId="{C33BD468-1468-4596-87D4-06E26A98CBEB}" srcOrd="0" destOrd="0" presId="urn:microsoft.com/office/officeart/2018/2/layout/IconLabelList"/>
    <dgm:cxn modelId="{E284F73B-BD18-4821-9736-7C619C915CFE}" type="presOf" srcId="{AD2DBB77-3043-4CB3-A3F7-70389CAF5D86}" destId="{FB14E0AD-5937-4D22-97FF-AAAB358DBF1D}" srcOrd="0" destOrd="0" presId="urn:microsoft.com/office/officeart/2018/2/layout/IconLabelList"/>
    <dgm:cxn modelId="{ECED215F-A1B0-429E-B2A0-EB5880D9CE82}" type="presOf" srcId="{5EA06654-9AC3-44CA-BFB4-38E51A4CA581}" destId="{04D03C81-6CD6-41E0-9E82-4C671377A5B5}" srcOrd="0" destOrd="0" presId="urn:microsoft.com/office/officeart/2018/2/layout/IconLabelList"/>
    <dgm:cxn modelId="{2B38C769-4D81-4A9E-B70E-13534E170CD8}" type="presOf" srcId="{7D18EAD0-6A3E-4312-AFB5-F684C63D069D}" destId="{69FC497D-7D46-4C31-AE86-B0419569233A}" srcOrd="0" destOrd="0" presId="urn:microsoft.com/office/officeart/2018/2/layout/IconLabelList"/>
    <dgm:cxn modelId="{34F30E4D-C2F5-4D56-A71F-BFEEFB51C1F3}" type="presOf" srcId="{C562F1B7-CF9F-4EB4-9546-27ED9B1457EA}" destId="{EBC633FC-2739-4A70-B0FF-DE7DFE8E7117}" srcOrd="0" destOrd="0" presId="urn:microsoft.com/office/officeart/2018/2/layout/IconLabelList"/>
    <dgm:cxn modelId="{5C92BD80-B7F4-499E-B65E-2C36C94B44AA}" srcId="{7D18EAD0-6A3E-4312-AFB5-F684C63D069D}" destId="{545B3973-B5DA-41A9-B0AC-5CF0FD5AE880}" srcOrd="3" destOrd="0" parTransId="{B42DB47C-355F-4BD5-8096-A936DD305832}" sibTransId="{58F54FA1-C053-4FFF-A0C7-1D41D607CB1D}"/>
    <dgm:cxn modelId="{3D1C53C4-3367-4851-97CF-FBA0134337CC}" srcId="{7D18EAD0-6A3E-4312-AFB5-F684C63D069D}" destId="{C562F1B7-CF9F-4EB4-9546-27ED9B1457EA}" srcOrd="2" destOrd="0" parTransId="{755B720D-4E40-4686-8DD9-343C5D789C57}" sibTransId="{0482E768-FE43-4771-A6B2-DB5D6928E811}"/>
    <dgm:cxn modelId="{A3E89CD4-1F06-4D1C-9522-EBE034373457}" srcId="{7D18EAD0-6A3E-4312-AFB5-F684C63D069D}" destId="{5EA06654-9AC3-44CA-BFB4-38E51A4CA581}" srcOrd="0" destOrd="0" parTransId="{7F1CA1F1-DB70-45D4-B9DC-2EA03E1110A2}" sibTransId="{FA31C0D0-8F68-48CA-8AD2-0472F4E95F7A}"/>
    <dgm:cxn modelId="{EA063BFC-0589-410C-8032-CBDCF395E84D}" srcId="{7D18EAD0-6A3E-4312-AFB5-F684C63D069D}" destId="{AD2DBB77-3043-4CB3-A3F7-70389CAF5D86}" srcOrd="1" destOrd="0" parTransId="{2912F266-1ECA-40D6-BCDD-9CA4BE96DD5B}" sibTransId="{C3FB74E8-3A38-4605-A97E-F63F6329684B}"/>
    <dgm:cxn modelId="{B3FC0DFF-D27F-437D-ACA1-E95CF27AE5A4}" type="presParOf" srcId="{69FC497D-7D46-4C31-AE86-B0419569233A}" destId="{6DA24F66-64C6-43BE-B2E1-614D637E1DC0}" srcOrd="0" destOrd="0" presId="urn:microsoft.com/office/officeart/2018/2/layout/IconLabelList"/>
    <dgm:cxn modelId="{28D7F1A5-B3BB-4114-BA47-556010C47CF2}" type="presParOf" srcId="{6DA24F66-64C6-43BE-B2E1-614D637E1DC0}" destId="{E51F3D32-E5A3-45AB-B11B-C76264560BC3}" srcOrd="0" destOrd="0" presId="urn:microsoft.com/office/officeart/2018/2/layout/IconLabelList"/>
    <dgm:cxn modelId="{9E7FB0BC-4AAA-4BDB-9DFF-7A45AED2D1A8}" type="presParOf" srcId="{6DA24F66-64C6-43BE-B2E1-614D637E1DC0}" destId="{EE69D70B-7F9F-48DA-B865-69F1232450DC}" srcOrd="1" destOrd="0" presId="urn:microsoft.com/office/officeart/2018/2/layout/IconLabelList"/>
    <dgm:cxn modelId="{91574972-724B-44BE-A5FB-8023FE0B8BD2}" type="presParOf" srcId="{6DA24F66-64C6-43BE-B2E1-614D637E1DC0}" destId="{04D03C81-6CD6-41E0-9E82-4C671377A5B5}" srcOrd="2" destOrd="0" presId="urn:microsoft.com/office/officeart/2018/2/layout/IconLabelList"/>
    <dgm:cxn modelId="{27FEDDC8-913B-401F-A6B2-BF50D1FAAD07}" type="presParOf" srcId="{69FC497D-7D46-4C31-AE86-B0419569233A}" destId="{CF0A3983-1BC1-4C60-9540-39F9AF090C73}" srcOrd="1" destOrd="0" presId="urn:microsoft.com/office/officeart/2018/2/layout/IconLabelList"/>
    <dgm:cxn modelId="{5900CD8C-8C25-4011-88CE-3C2230FDAA6E}" type="presParOf" srcId="{69FC497D-7D46-4C31-AE86-B0419569233A}" destId="{91773466-E17B-42B5-AA57-90962C63F296}" srcOrd="2" destOrd="0" presId="urn:microsoft.com/office/officeart/2018/2/layout/IconLabelList"/>
    <dgm:cxn modelId="{067D8D24-6EDB-451B-A5E8-052C72E7A311}" type="presParOf" srcId="{91773466-E17B-42B5-AA57-90962C63F296}" destId="{3F69F34F-BCF1-4D09-AF67-F9E6B0E1C1C5}" srcOrd="0" destOrd="0" presId="urn:microsoft.com/office/officeart/2018/2/layout/IconLabelList"/>
    <dgm:cxn modelId="{4E5C5353-43BF-43CA-8862-F61BBE6E2562}" type="presParOf" srcId="{91773466-E17B-42B5-AA57-90962C63F296}" destId="{0E1E4D6B-EA73-4C45-AFE0-06C3343CFB17}" srcOrd="1" destOrd="0" presId="urn:microsoft.com/office/officeart/2018/2/layout/IconLabelList"/>
    <dgm:cxn modelId="{1C3AE251-1D8E-4AF6-B8FD-06F752D2B0D7}" type="presParOf" srcId="{91773466-E17B-42B5-AA57-90962C63F296}" destId="{FB14E0AD-5937-4D22-97FF-AAAB358DBF1D}" srcOrd="2" destOrd="0" presId="urn:microsoft.com/office/officeart/2018/2/layout/IconLabelList"/>
    <dgm:cxn modelId="{893D9BE2-8362-4C80-8F9D-64C70AE9539C}" type="presParOf" srcId="{69FC497D-7D46-4C31-AE86-B0419569233A}" destId="{C4C38E8A-6101-45F6-AF0D-73A976367B5F}" srcOrd="3" destOrd="0" presId="urn:microsoft.com/office/officeart/2018/2/layout/IconLabelList"/>
    <dgm:cxn modelId="{1A9461A9-EB06-4FEB-9745-8C02CA7B74CF}" type="presParOf" srcId="{69FC497D-7D46-4C31-AE86-B0419569233A}" destId="{FE3457DC-E60B-44D6-9E12-987D9ADB977A}" srcOrd="4" destOrd="0" presId="urn:microsoft.com/office/officeart/2018/2/layout/IconLabelList"/>
    <dgm:cxn modelId="{6FF977CC-B5BD-4A42-82FD-669897A4E34E}" type="presParOf" srcId="{FE3457DC-E60B-44D6-9E12-987D9ADB977A}" destId="{96FDE167-D738-4288-98A0-2AA1E29A4448}" srcOrd="0" destOrd="0" presId="urn:microsoft.com/office/officeart/2018/2/layout/IconLabelList"/>
    <dgm:cxn modelId="{502161F5-17C1-4F98-9E63-D3B8F7C515BB}" type="presParOf" srcId="{FE3457DC-E60B-44D6-9E12-987D9ADB977A}" destId="{B8CCD0D0-A262-417B-856E-410AF17E9CF8}" srcOrd="1" destOrd="0" presId="urn:microsoft.com/office/officeart/2018/2/layout/IconLabelList"/>
    <dgm:cxn modelId="{58A89EB1-3999-4689-A7FC-382B070F08F7}" type="presParOf" srcId="{FE3457DC-E60B-44D6-9E12-987D9ADB977A}" destId="{EBC633FC-2739-4A70-B0FF-DE7DFE8E7117}" srcOrd="2" destOrd="0" presId="urn:microsoft.com/office/officeart/2018/2/layout/IconLabelList"/>
    <dgm:cxn modelId="{847E2A00-D912-4042-84CE-C3C808B830D9}" type="presParOf" srcId="{69FC497D-7D46-4C31-AE86-B0419569233A}" destId="{96E8AAF7-881C-448F-A19A-219E7FA6DAD0}" srcOrd="5" destOrd="0" presId="urn:microsoft.com/office/officeart/2018/2/layout/IconLabelList"/>
    <dgm:cxn modelId="{C8AE3B9E-7E2D-4A0A-937E-CDFA8DB66414}" type="presParOf" srcId="{69FC497D-7D46-4C31-AE86-B0419569233A}" destId="{174CF166-05F6-42C5-982C-0BDAD75CF6D1}" srcOrd="6" destOrd="0" presId="urn:microsoft.com/office/officeart/2018/2/layout/IconLabelList"/>
    <dgm:cxn modelId="{D07579A6-6A11-4F5B-AC38-C073329EA099}" type="presParOf" srcId="{174CF166-05F6-42C5-982C-0BDAD75CF6D1}" destId="{C899895C-DA10-4C33-BD9D-6E65971F436E}" srcOrd="0" destOrd="0" presId="urn:microsoft.com/office/officeart/2018/2/layout/IconLabelList"/>
    <dgm:cxn modelId="{98B490D6-F166-4718-80DD-986A9D4E1C9E}" type="presParOf" srcId="{174CF166-05F6-42C5-982C-0BDAD75CF6D1}" destId="{BF609096-F77E-4963-B77D-DA4775B9A51C}" srcOrd="1" destOrd="0" presId="urn:microsoft.com/office/officeart/2018/2/layout/IconLabelList"/>
    <dgm:cxn modelId="{80743979-0CD3-421F-9401-0F2F63786B06}" type="presParOf" srcId="{174CF166-05F6-42C5-982C-0BDAD75CF6D1}" destId="{C33BD468-1468-4596-87D4-06E26A98CB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1E66C5C-A0AA-4EC5-AA88-CB16765BB281}" type="doc">
      <dgm:prSet loTypeId="urn:microsoft.com/office/officeart/2005/8/layout/hierarchy1" loCatId="hierarchy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0F1822A-2CCB-406E-BA0E-825A9A1A0B48}">
      <dgm:prSet/>
      <dgm:spPr/>
      <dgm:t>
        <a:bodyPr/>
        <a:lstStyle/>
        <a:p>
          <a:r>
            <a:rPr lang="en-US"/>
            <a:t>Inadequate informed consent</a:t>
          </a:r>
        </a:p>
      </dgm:t>
    </dgm:pt>
    <dgm:pt modelId="{D101E34A-0CBB-419B-BCFC-0B287A06AC11}" type="parTrans" cxnId="{956E85F5-2605-4D23-AE07-1F191BD400F9}">
      <dgm:prSet/>
      <dgm:spPr/>
      <dgm:t>
        <a:bodyPr/>
        <a:lstStyle/>
        <a:p>
          <a:endParaRPr lang="en-US"/>
        </a:p>
      </dgm:t>
    </dgm:pt>
    <dgm:pt modelId="{91416FE3-29CF-417B-944F-0BB8E3D70A90}" type="sibTrans" cxnId="{956E85F5-2605-4D23-AE07-1F191BD400F9}">
      <dgm:prSet/>
      <dgm:spPr/>
      <dgm:t>
        <a:bodyPr/>
        <a:lstStyle/>
        <a:p>
          <a:endParaRPr lang="en-US"/>
        </a:p>
      </dgm:t>
    </dgm:pt>
    <dgm:pt modelId="{04D16D26-6D11-440E-9FD8-F43B08A3E78A}">
      <dgm:prSet/>
      <dgm:spPr/>
      <dgm:t>
        <a:bodyPr/>
        <a:lstStyle/>
        <a:p>
          <a:r>
            <a:rPr lang="en-US"/>
            <a:t>OR team discussions pre-surgery and during surgery</a:t>
          </a:r>
        </a:p>
      </dgm:t>
    </dgm:pt>
    <dgm:pt modelId="{1141C503-00BE-468A-AACD-2698371332CF}" type="parTrans" cxnId="{F53D5A71-55A1-4A86-9D2E-966DBCCFE4DB}">
      <dgm:prSet/>
      <dgm:spPr/>
      <dgm:t>
        <a:bodyPr/>
        <a:lstStyle/>
        <a:p>
          <a:endParaRPr lang="en-US"/>
        </a:p>
      </dgm:t>
    </dgm:pt>
    <dgm:pt modelId="{06DB07CA-C0BD-4B47-A5DC-FA226F0AB238}" type="sibTrans" cxnId="{F53D5A71-55A1-4A86-9D2E-966DBCCFE4DB}">
      <dgm:prSet/>
      <dgm:spPr/>
      <dgm:t>
        <a:bodyPr/>
        <a:lstStyle/>
        <a:p>
          <a:endParaRPr lang="en-US"/>
        </a:p>
      </dgm:t>
    </dgm:pt>
    <dgm:pt modelId="{1EBBA374-A5D2-46C7-8C8D-9428AA2FA2C6}">
      <dgm:prSet/>
      <dgm:spPr/>
      <dgm:t>
        <a:bodyPr/>
        <a:lstStyle/>
        <a:p>
          <a:r>
            <a:rPr lang="en-US"/>
            <a:t>Disclosure of adverse events</a:t>
          </a:r>
        </a:p>
      </dgm:t>
    </dgm:pt>
    <dgm:pt modelId="{12661FF4-6053-4FDA-A5F4-A20BEDB9DE2B}" type="parTrans" cxnId="{09E683E1-9952-442C-9F63-9CAB09555643}">
      <dgm:prSet/>
      <dgm:spPr/>
      <dgm:t>
        <a:bodyPr/>
        <a:lstStyle/>
        <a:p>
          <a:endParaRPr lang="en-US"/>
        </a:p>
      </dgm:t>
    </dgm:pt>
    <dgm:pt modelId="{41961DDF-F8F5-45A9-8761-66074D7DADA9}" type="sibTrans" cxnId="{09E683E1-9952-442C-9F63-9CAB09555643}">
      <dgm:prSet/>
      <dgm:spPr/>
      <dgm:t>
        <a:bodyPr/>
        <a:lstStyle/>
        <a:p>
          <a:endParaRPr lang="en-US"/>
        </a:p>
      </dgm:t>
    </dgm:pt>
    <dgm:pt modelId="{DAD81B13-27A4-400C-9F1D-1147FD29722E}">
      <dgm:prSet/>
      <dgm:spPr/>
      <dgm:t>
        <a:bodyPr/>
        <a:lstStyle/>
        <a:p>
          <a:r>
            <a:rPr lang="en-US"/>
            <a:t>Pre and postop patient instructions</a:t>
          </a:r>
        </a:p>
      </dgm:t>
    </dgm:pt>
    <dgm:pt modelId="{4DEC741B-6D6D-4E54-8CE3-AA93DAE302E6}" type="parTrans" cxnId="{F113D971-3FC6-4DCD-A8B3-9F386C3F4734}">
      <dgm:prSet/>
      <dgm:spPr/>
      <dgm:t>
        <a:bodyPr/>
        <a:lstStyle/>
        <a:p>
          <a:endParaRPr lang="en-US"/>
        </a:p>
      </dgm:t>
    </dgm:pt>
    <dgm:pt modelId="{54A4A98A-C2B9-4109-AFEF-20035E3AD7FA}" type="sibTrans" cxnId="{F113D971-3FC6-4DCD-A8B3-9F386C3F4734}">
      <dgm:prSet/>
      <dgm:spPr/>
      <dgm:t>
        <a:bodyPr/>
        <a:lstStyle/>
        <a:p>
          <a:endParaRPr lang="en-US"/>
        </a:p>
      </dgm:t>
    </dgm:pt>
    <dgm:pt modelId="{1A03CD5A-E015-4AF3-9FD6-D60CC05EC52D}">
      <dgm:prSet/>
      <dgm:spPr/>
      <dgm:t>
        <a:bodyPr/>
        <a:lstStyle/>
        <a:p>
          <a:r>
            <a:rPr lang="en-US"/>
            <a:t>Written documentation inconsistencies</a:t>
          </a:r>
        </a:p>
      </dgm:t>
    </dgm:pt>
    <dgm:pt modelId="{A4F07913-D936-4DC0-BCD5-89A2756871F9}" type="parTrans" cxnId="{E301111B-FE54-4C60-BE13-B3255818B0AC}">
      <dgm:prSet/>
      <dgm:spPr/>
      <dgm:t>
        <a:bodyPr/>
        <a:lstStyle/>
        <a:p>
          <a:endParaRPr lang="en-US"/>
        </a:p>
      </dgm:t>
    </dgm:pt>
    <dgm:pt modelId="{BCBB9182-77B2-4050-80F8-5CB02A94972B}" type="sibTrans" cxnId="{E301111B-FE54-4C60-BE13-B3255818B0AC}">
      <dgm:prSet/>
      <dgm:spPr/>
      <dgm:t>
        <a:bodyPr/>
        <a:lstStyle/>
        <a:p>
          <a:endParaRPr lang="en-US"/>
        </a:p>
      </dgm:t>
    </dgm:pt>
    <dgm:pt modelId="{ACB2E4EA-BE51-4226-BBF4-9F81FE08E31C}" type="pres">
      <dgm:prSet presAssocID="{F1E66C5C-A0AA-4EC5-AA88-CB16765BB2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11C252E-7242-4773-9D4D-D5AEC11ABBD3}" type="pres">
      <dgm:prSet presAssocID="{60F1822A-2CCB-406E-BA0E-825A9A1A0B48}" presName="hierRoot1" presStyleCnt="0"/>
      <dgm:spPr/>
    </dgm:pt>
    <dgm:pt modelId="{2D003CC6-A807-4DAD-8922-213DAB382F3F}" type="pres">
      <dgm:prSet presAssocID="{60F1822A-2CCB-406E-BA0E-825A9A1A0B48}" presName="composite" presStyleCnt="0"/>
      <dgm:spPr/>
    </dgm:pt>
    <dgm:pt modelId="{23EC1FFD-82F8-4CC4-A468-382D2F88C9E4}" type="pres">
      <dgm:prSet presAssocID="{60F1822A-2CCB-406E-BA0E-825A9A1A0B48}" presName="background" presStyleLbl="node0" presStyleIdx="0" presStyleCnt="5"/>
      <dgm:spPr/>
    </dgm:pt>
    <dgm:pt modelId="{BFF94C1A-F622-4DAE-B010-48C5F7842756}" type="pres">
      <dgm:prSet presAssocID="{60F1822A-2CCB-406E-BA0E-825A9A1A0B48}" presName="text" presStyleLbl="fgAcc0" presStyleIdx="0" presStyleCnt="5">
        <dgm:presLayoutVars>
          <dgm:chPref val="3"/>
        </dgm:presLayoutVars>
      </dgm:prSet>
      <dgm:spPr/>
    </dgm:pt>
    <dgm:pt modelId="{D793EF78-0A47-413E-B3C0-5FF99F9B9BBD}" type="pres">
      <dgm:prSet presAssocID="{60F1822A-2CCB-406E-BA0E-825A9A1A0B48}" presName="hierChild2" presStyleCnt="0"/>
      <dgm:spPr/>
    </dgm:pt>
    <dgm:pt modelId="{B86E229C-DF86-4777-91C7-79EECC662D8E}" type="pres">
      <dgm:prSet presAssocID="{04D16D26-6D11-440E-9FD8-F43B08A3E78A}" presName="hierRoot1" presStyleCnt="0"/>
      <dgm:spPr/>
    </dgm:pt>
    <dgm:pt modelId="{227FBC93-F329-4056-87BB-86607B4A2745}" type="pres">
      <dgm:prSet presAssocID="{04D16D26-6D11-440E-9FD8-F43B08A3E78A}" presName="composite" presStyleCnt="0"/>
      <dgm:spPr/>
    </dgm:pt>
    <dgm:pt modelId="{7A824380-DE37-4B08-8021-5700DED4ACC6}" type="pres">
      <dgm:prSet presAssocID="{04D16D26-6D11-440E-9FD8-F43B08A3E78A}" presName="background" presStyleLbl="node0" presStyleIdx="1" presStyleCnt="5"/>
      <dgm:spPr/>
    </dgm:pt>
    <dgm:pt modelId="{B300DD70-C4BE-40F5-ADE9-1046371701F0}" type="pres">
      <dgm:prSet presAssocID="{04D16D26-6D11-440E-9FD8-F43B08A3E78A}" presName="text" presStyleLbl="fgAcc0" presStyleIdx="1" presStyleCnt="5">
        <dgm:presLayoutVars>
          <dgm:chPref val="3"/>
        </dgm:presLayoutVars>
      </dgm:prSet>
      <dgm:spPr/>
    </dgm:pt>
    <dgm:pt modelId="{4BA0414B-B0AC-49AF-A2B7-FC8C60020EF9}" type="pres">
      <dgm:prSet presAssocID="{04D16D26-6D11-440E-9FD8-F43B08A3E78A}" presName="hierChild2" presStyleCnt="0"/>
      <dgm:spPr/>
    </dgm:pt>
    <dgm:pt modelId="{0BB1A838-ABCA-48BF-BE9A-CDDE37775A0C}" type="pres">
      <dgm:prSet presAssocID="{1EBBA374-A5D2-46C7-8C8D-9428AA2FA2C6}" presName="hierRoot1" presStyleCnt="0"/>
      <dgm:spPr/>
    </dgm:pt>
    <dgm:pt modelId="{775BD3F1-A587-4E11-8EF0-9F14FC5DA8D8}" type="pres">
      <dgm:prSet presAssocID="{1EBBA374-A5D2-46C7-8C8D-9428AA2FA2C6}" presName="composite" presStyleCnt="0"/>
      <dgm:spPr/>
    </dgm:pt>
    <dgm:pt modelId="{EA23C241-3600-4538-8185-D7082BE68370}" type="pres">
      <dgm:prSet presAssocID="{1EBBA374-A5D2-46C7-8C8D-9428AA2FA2C6}" presName="background" presStyleLbl="node0" presStyleIdx="2" presStyleCnt="5"/>
      <dgm:spPr/>
    </dgm:pt>
    <dgm:pt modelId="{C88C17DB-F43E-4580-BA1F-EF808DBB45FB}" type="pres">
      <dgm:prSet presAssocID="{1EBBA374-A5D2-46C7-8C8D-9428AA2FA2C6}" presName="text" presStyleLbl="fgAcc0" presStyleIdx="2" presStyleCnt="5">
        <dgm:presLayoutVars>
          <dgm:chPref val="3"/>
        </dgm:presLayoutVars>
      </dgm:prSet>
      <dgm:spPr/>
    </dgm:pt>
    <dgm:pt modelId="{C3E2581F-119C-4469-B97D-75D8269E968B}" type="pres">
      <dgm:prSet presAssocID="{1EBBA374-A5D2-46C7-8C8D-9428AA2FA2C6}" presName="hierChild2" presStyleCnt="0"/>
      <dgm:spPr/>
    </dgm:pt>
    <dgm:pt modelId="{D3D56B6D-A098-4CF4-BA83-00E949FD3C25}" type="pres">
      <dgm:prSet presAssocID="{DAD81B13-27A4-400C-9F1D-1147FD29722E}" presName="hierRoot1" presStyleCnt="0"/>
      <dgm:spPr/>
    </dgm:pt>
    <dgm:pt modelId="{C49B31D9-18AA-4336-8B61-3807DEF0623F}" type="pres">
      <dgm:prSet presAssocID="{DAD81B13-27A4-400C-9F1D-1147FD29722E}" presName="composite" presStyleCnt="0"/>
      <dgm:spPr/>
    </dgm:pt>
    <dgm:pt modelId="{8A26E333-A989-4CFF-BA78-1C3335CA32EE}" type="pres">
      <dgm:prSet presAssocID="{DAD81B13-27A4-400C-9F1D-1147FD29722E}" presName="background" presStyleLbl="node0" presStyleIdx="3" presStyleCnt="5"/>
      <dgm:spPr/>
    </dgm:pt>
    <dgm:pt modelId="{04880BDE-F629-455D-B98E-05C2A7C8EDDB}" type="pres">
      <dgm:prSet presAssocID="{DAD81B13-27A4-400C-9F1D-1147FD29722E}" presName="text" presStyleLbl="fgAcc0" presStyleIdx="3" presStyleCnt="5">
        <dgm:presLayoutVars>
          <dgm:chPref val="3"/>
        </dgm:presLayoutVars>
      </dgm:prSet>
      <dgm:spPr/>
    </dgm:pt>
    <dgm:pt modelId="{A51FD466-4ACF-4515-ABFB-1C44F1B3DA25}" type="pres">
      <dgm:prSet presAssocID="{DAD81B13-27A4-400C-9F1D-1147FD29722E}" presName="hierChild2" presStyleCnt="0"/>
      <dgm:spPr/>
    </dgm:pt>
    <dgm:pt modelId="{BE62EE0D-3524-4E46-9873-505E93D91D05}" type="pres">
      <dgm:prSet presAssocID="{1A03CD5A-E015-4AF3-9FD6-D60CC05EC52D}" presName="hierRoot1" presStyleCnt="0"/>
      <dgm:spPr/>
    </dgm:pt>
    <dgm:pt modelId="{DE2F4071-33B4-45B0-8451-8CE772AEE0E9}" type="pres">
      <dgm:prSet presAssocID="{1A03CD5A-E015-4AF3-9FD6-D60CC05EC52D}" presName="composite" presStyleCnt="0"/>
      <dgm:spPr/>
    </dgm:pt>
    <dgm:pt modelId="{C79352DB-F552-41E5-9E90-901F91343FB5}" type="pres">
      <dgm:prSet presAssocID="{1A03CD5A-E015-4AF3-9FD6-D60CC05EC52D}" presName="background" presStyleLbl="node0" presStyleIdx="4" presStyleCnt="5"/>
      <dgm:spPr/>
    </dgm:pt>
    <dgm:pt modelId="{235F0426-A0AF-4592-AD7A-D676AC8CFFE4}" type="pres">
      <dgm:prSet presAssocID="{1A03CD5A-E015-4AF3-9FD6-D60CC05EC52D}" presName="text" presStyleLbl="fgAcc0" presStyleIdx="4" presStyleCnt="5">
        <dgm:presLayoutVars>
          <dgm:chPref val="3"/>
        </dgm:presLayoutVars>
      </dgm:prSet>
      <dgm:spPr/>
    </dgm:pt>
    <dgm:pt modelId="{E1E813B4-BE27-4F3D-B4EA-82F8FEB33BD1}" type="pres">
      <dgm:prSet presAssocID="{1A03CD5A-E015-4AF3-9FD6-D60CC05EC52D}" presName="hierChild2" presStyleCnt="0"/>
      <dgm:spPr/>
    </dgm:pt>
  </dgm:ptLst>
  <dgm:cxnLst>
    <dgm:cxn modelId="{06D57306-9909-40B7-BD93-0BF255D32B8B}" type="presOf" srcId="{1EBBA374-A5D2-46C7-8C8D-9428AA2FA2C6}" destId="{C88C17DB-F43E-4580-BA1F-EF808DBB45FB}" srcOrd="0" destOrd="0" presId="urn:microsoft.com/office/officeart/2005/8/layout/hierarchy1"/>
    <dgm:cxn modelId="{E301111B-FE54-4C60-BE13-B3255818B0AC}" srcId="{F1E66C5C-A0AA-4EC5-AA88-CB16765BB281}" destId="{1A03CD5A-E015-4AF3-9FD6-D60CC05EC52D}" srcOrd="4" destOrd="0" parTransId="{A4F07913-D936-4DC0-BCD5-89A2756871F9}" sibTransId="{BCBB9182-77B2-4050-80F8-5CB02A94972B}"/>
    <dgm:cxn modelId="{E8EC214D-8442-4A68-9ED3-9ECF80BFBECE}" type="presOf" srcId="{60F1822A-2CCB-406E-BA0E-825A9A1A0B48}" destId="{BFF94C1A-F622-4DAE-B010-48C5F7842756}" srcOrd="0" destOrd="0" presId="urn:microsoft.com/office/officeart/2005/8/layout/hierarchy1"/>
    <dgm:cxn modelId="{F53D5A71-55A1-4A86-9D2E-966DBCCFE4DB}" srcId="{F1E66C5C-A0AA-4EC5-AA88-CB16765BB281}" destId="{04D16D26-6D11-440E-9FD8-F43B08A3E78A}" srcOrd="1" destOrd="0" parTransId="{1141C503-00BE-468A-AACD-2698371332CF}" sibTransId="{06DB07CA-C0BD-4B47-A5DC-FA226F0AB238}"/>
    <dgm:cxn modelId="{F113D971-3FC6-4DCD-A8B3-9F386C3F4734}" srcId="{F1E66C5C-A0AA-4EC5-AA88-CB16765BB281}" destId="{DAD81B13-27A4-400C-9F1D-1147FD29722E}" srcOrd="3" destOrd="0" parTransId="{4DEC741B-6D6D-4E54-8CE3-AA93DAE302E6}" sibTransId="{54A4A98A-C2B9-4109-AFEF-20035E3AD7FA}"/>
    <dgm:cxn modelId="{47EBA753-9A3F-4818-AFED-F106A39CA508}" type="presOf" srcId="{DAD81B13-27A4-400C-9F1D-1147FD29722E}" destId="{04880BDE-F629-455D-B98E-05C2A7C8EDDB}" srcOrd="0" destOrd="0" presId="urn:microsoft.com/office/officeart/2005/8/layout/hierarchy1"/>
    <dgm:cxn modelId="{D4804E91-44C2-4389-A9F2-6B20DDEF6C68}" type="presOf" srcId="{04D16D26-6D11-440E-9FD8-F43B08A3E78A}" destId="{B300DD70-C4BE-40F5-ADE9-1046371701F0}" srcOrd="0" destOrd="0" presId="urn:microsoft.com/office/officeart/2005/8/layout/hierarchy1"/>
    <dgm:cxn modelId="{CF9E219A-9A0A-469F-8F4C-DD8BF1A71E5B}" type="presOf" srcId="{F1E66C5C-A0AA-4EC5-AA88-CB16765BB281}" destId="{ACB2E4EA-BE51-4226-BBF4-9F81FE08E31C}" srcOrd="0" destOrd="0" presId="urn:microsoft.com/office/officeart/2005/8/layout/hierarchy1"/>
    <dgm:cxn modelId="{828C65D2-A2B4-4095-845A-A00C6CA4CD3F}" type="presOf" srcId="{1A03CD5A-E015-4AF3-9FD6-D60CC05EC52D}" destId="{235F0426-A0AF-4592-AD7A-D676AC8CFFE4}" srcOrd="0" destOrd="0" presId="urn:microsoft.com/office/officeart/2005/8/layout/hierarchy1"/>
    <dgm:cxn modelId="{09E683E1-9952-442C-9F63-9CAB09555643}" srcId="{F1E66C5C-A0AA-4EC5-AA88-CB16765BB281}" destId="{1EBBA374-A5D2-46C7-8C8D-9428AA2FA2C6}" srcOrd="2" destOrd="0" parTransId="{12661FF4-6053-4FDA-A5F4-A20BEDB9DE2B}" sibTransId="{41961DDF-F8F5-45A9-8761-66074D7DADA9}"/>
    <dgm:cxn modelId="{956E85F5-2605-4D23-AE07-1F191BD400F9}" srcId="{F1E66C5C-A0AA-4EC5-AA88-CB16765BB281}" destId="{60F1822A-2CCB-406E-BA0E-825A9A1A0B48}" srcOrd="0" destOrd="0" parTransId="{D101E34A-0CBB-419B-BCFC-0B287A06AC11}" sibTransId="{91416FE3-29CF-417B-944F-0BB8E3D70A90}"/>
    <dgm:cxn modelId="{6CA0D5D2-52BA-47FF-9B54-074BB6D22A43}" type="presParOf" srcId="{ACB2E4EA-BE51-4226-BBF4-9F81FE08E31C}" destId="{511C252E-7242-4773-9D4D-D5AEC11ABBD3}" srcOrd="0" destOrd="0" presId="urn:microsoft.com/office/officeart/2005/8/layout/hierarchy1"/>
    <dgm:cxn modelId="{94337EFA-EEC9-4A0C-B632-FE7FFD9FB34B}" type="presParOf" srcId="{511C252E-7242-4773-9D4D-D5AEC11ABBD3}" destId="{2D003CC6-A807-4DAD-8922-213DAB382F3F}" srcOrd="0" destOrd="0" presId="urn:microsoft.com/office/officeart/2005/8/layout/hierarchy1"/>
    <dgm:cxn modelId="{46CD5F9D-69C8-4E89-B778-D97D70C59BFD}" type="presParOf" srcId="{2D003CC6-A807-4DAD-8922-213DAB382F3F}" destId="{23EC1FFD-82F8-4CC4-A468-382D2F88C9E4}" srcOrd="0" destOrd="0" presId="urn:microsoft.com/office/officeart/2005/8/layout/hierarchy1"/>
    <dgm:cxn modelId="{20E67392-8229-49CA-AAD2-2CC11E5A4E1C}" type="presParOf" srcId="{2D003CC6-A807-4DAD-8922-213DAB382F3F}" destId="{BFF94C1A-F622-4DAE-B010-48C5F7842756}" srcOrd="1" destOrd="0" presId="urn:microsoft.com/office/officeart/2005/8/layout/hierarchy1"/>
    <dgm:cxn modelId="{F87A017A-25AC-44FB-8B83-FA5FFE25D2E9}" type="presParOf" srcId="{511C252E-7242-4773-9D4D-D5AEC11ABBD3}" destId="{D793EF78-0A47-413E-B3C0-5FF99F9B9BBD}" srcOrd="1" destOrd="0" presId="urn:microsoft.com/office/officeart/2005/8/layout/hierarchy1"/>
    <dgm:cxn modelId="{131723C9-024A-48B0-A720-8A72FF28BA3C}" type="presParOf" srcId="{ACB2E4EA-BE51-4226-BBF4-9F81FE08E31C}" destId="{B86E229C-DF86-4777-91C7-79EECC662D8E}" srcOrd="1" destOrd="0" presId="urn:microsoft.com/office/officeart/2005/8/layout/hierarchy1"/>
    <dgm:cxn modelId="{ECBFE114-FC1A-4F44-B40E-9AD5B97CFDCC}" type="presParOf" srcId="{B86E229C-DF86-4777-91C7-79EECC662D8E}" destId="{227FBC93-F329-4056-87BB-86607B4A2745}" srcOrd="0" destOrd="0" presId="urn:microsoft.com/office/officeart/2005/8/layout/hierarchy1"/>
    <dgm:cxn modelId="{B748A78A-A77D-4088-BD2E-C6F9F53BB254}" type="presParOf" srcId="{227FBC93-F329-4056-87BB-86607B4A2745}" destId="{7A824380-DE37-4B08-8021-5700DED4ACC6}" srcOrd="0" destOrd="0" presId="urn:microsoft.com/office/officeart/2005/8/layout/hierarchy1"/>
    <dgm:cxn modelId="{4D6D5217-CA7A-47B8-8C1C-CE94EE3F7DD4}" type="presParOf" srcId="{227FBC93-F329-4056-87BB-86607B4A2745}" destId="{B300DD70-C4BE-40F5-ADE9-1046371701F0}" srcOrd="1" destOrd="0" presId="urn:microsoft.com/office/officeart/2005/8/layout/hierarchy1"/>
    <dgm:cxn modelId="{284D31A0-E8FB-484C-98FF-A5E6516FC694}" type="presParOf" srcId="{B86E229C-DF86-4777-91C7-79EECC662D8E}" destId="{4BA0414B-B0AC-49AF-A2B7-FC8C60020EF9}" srcOrd="1" destOrd="0" presId="urn:microsoft.com/office/officeart/2005/8/layout/hierarchy1"/>
    <dgm:cxn modelId="{2AC01CFA-ABA8-43AF-9421-812C0F34EE17}" type="presParOf" srcId="{ACB2E4EA-BE51-4226-BBF4-9F81FE08E31C}" destId="{0BB1A838-ABCA-48BF-BE9A-CDDE37775A0C}" srcOrd="2" destOrd="0" presId="urn:microsoft.com/office/officeart/2005/8/layout/hierarchy1"/>
    <dgm:cxn modelId="{348681D6-60AC-479A-9710-362F5333BBE9}" type="presParOf" srcId="{0BB1A838-ABCA-48BF-BE9A-CDDE37775A0C}" destId="{775BD3F1-A587-4E11-8EF0-9F14FC5DA8D8}" srcOrd="0" destOrd="0" presId="urn:microsoft.com/office/officeart/2005/8/layout/hierarchy1"/>
    <dgm:cxn modelId="{6F3CB7F0-346C-4BCD-89B5-89E8EA74C1DC}" type="presParOf" srcId="{775BD3F1-A587-4E11-8EF0-9F14FC5DA8D8}" destId="{EA23C241-3600-4538-8185-D7082BE68370}" srcOrd="0" destOrd="0" presId="urn:microsoft.com/office/officeart/2005/8/layout/hierarchy1"/>
    <dgm:cxn modelId="{B463F50F-F049-4F46-97D9-CA817CEDE354}" type="presParOf" srcId="{775BD3F1-A587-4E11-8EF0-9F14FC5DA8D8}" destId="{C88C17DB-F43E-4580-BA1F-EF808DBB45FB}" srcOrd="1" destOrd="0" presId="urn:microsoft.com/office/officeart/2005/8/layout/hierarchy1"/>
    <dgm:cxn modelId="{3D3446F7-2CF7-4DAB-B1AD-F09A241EB7DD}" type="presParOf" srcId="{0BB1A838-ABCA-48BF-BE9A-CDDE37775A0C}" destId="{C3E2581F-119C-4469-B97D-75D8269E968B}" srcOrd="1" destOrd="0" presId="urn:microsoft.com/office/officeart/2005/8/layout/hierarchy1"/>
    <dgm:cxn modelId="{A87C6516-F52B-479F-8486-700EAB507C0B}" type="presParOf" srcId="{ACB2E4EA-BE51-4226-BBF4-9F81FE08E31C}" destId="{D3D56B6D-A098-4CF4-BA83-00E949FD3C25}" srcOrd="3" destOrd="0" presId="urn:microsoft.com/office/officeart/2005/8/layout/hierarchy1"/>
    <dgm:cxn modelId="{C0ADB377-B352-4606-B0A5-44ECE806C8A6}" type="presParOf" srcId="{D3D56B6D-A098-4CF4-BA83-00E949FD3C25}" destId="{C49B31D9-18AA-4336-8B61-3807DEF0623F}" srcOrd="0" destOrd="0" presId="urn:microsoft.com/office/officeart/2005/8/layout/hierarchy1"/>
    <dgm:cxn modelId="{20B071DA-2059-48D6-BDEB-CCC0C0704D89}" type="presParOf" srcId="{C49B31D9-18AA-4336-8B61-3807DEF0623F}" destId="{8A26E333-A989-4CFF-BA78-1C3335CA32EE}" srcOrd="0" destOrd="0" presId="urn:microsoft.com/office/officeart/2005/8/layout/hierarchy1"/>
    <dgm:cxn modelId="{31E3B36F-4957-4DFA-A09D-DFE4EE49A9A5}" type="presParOf" srcId="{C49B31D9-18AA-4336-8B61-3807DEF0623F}" destId="{04880BDE-F629-455D-B98E-05C2A7C8EDDB}" srcOrd="1" destOrd="0" presId="urn:microsoft.com/office/officeart/2005/8/layout/hierarchy1"/>
    <dgm:cxn modelId="{E523EFCF-CC02-4A2C-BCA4-E0524C165BF1}" type="presParOf" srcId="{D3D56B6D-A098-4CF4-BA83-00E949FD3C25}" destId="{A51FD466-4ACF-4515-ABFB-1C44F1B3DA25}" srcOrd="1" destOrd="0" presId="urn:microsoft.com/office/officeart/2005/8/layout/hierarchy1"/>
    <dgm:cxn modelId="{4297C625-0FAD-4979-8456-CF4F6C6DCCE0}" type="presParOf" srcId="{ACB2E4EA-BE51-4226-BBF4-9F81FE08E31C}" destId="{BE62EE0D-3524-4E46-9873-505E93D91D05}" srcOrd="4" destOrd="0" presId="urn:microsoft.com/office/officeart/2005/8/layout/hierarchy1"/>
    <dgm:cxn modelId="{6C5DAF47-B594-4D4D-8E4D-CA575451E55A}" type="presParOf" srcId="{BE62EE0D-3524-4E46-9873-505E93D91D05}" destId="{DE2F4071-33B4-45B0-8451-8CE772AEE0E9}" srcOrd="0" destOrd="0" presId="urn:microsoft.com/office/officeart/2005/8/layout/hierarchy1"/>
    <dgm:cxn modelId="{D284E63C-FED2-4AC1-82AC-B17E0372D24F}" type="presParOf" srcId="{DE2F4071-33B4-45B0-8451-8CE772AEE0E9}" destId="{C79352DB-F552-41E5-9E90-901F91343FB5}" srcOrd="0" destOrd="0" presId="urn:microsoft.com/office/officeart/2005/8/layout/hierarchy1"/>
    <dgm:cxn modelId="{379172AA-6AE4-4E64-8FA9-90880E0B6A79}" type="presParOf" srcId="{DE2F4071-33B4-45B0-8451-8CE772AEE0E9}" destId="{235F0426-A0AF-4592-AD7A-D676AC8CFFE4}" srcOrd="1" destOrd="0" presId="urn:microsoft.com/office/officeart/2005/8/layout/hierarchy1"/>
    <dgm:cxn modelId="{F6429C38-9EEF-493B-B401-9FC7BEF8AE09}" type="presParOf" srcId="{BE62EE0D-3524-4E46-9873-505E93D91D05}" destId="{E1E813B4-BE27-4F3D-B4EA-82F8FEB33BD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FA3BA6B-3547-4F80-A1FE-30FF7D4F93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A2F939-1BCF-4FE4-8245-7EA5398764F5}">
      <dgm:prSet/>
      <dgm:spPr/>
      <dgm:t>
        <a:bodyPr/>
        <a:lstStyle/>
        <a:p>
          <a:pPr algn="l">
            <a:lnSpc>
              <a:spcPct val="90000"/>
            </a:lnSpc>
            <a:buFont typeface="Symbol" panose="05050102010706020507" pitchFamily="18" charset="2"/>
            <a:buChar char=""/>
          </a:pPr>
          <a:r>
            <a:rPr lang="en-US" sz="1800">
              <a:solidFill>
                <a:srgbClr val="FFFFFF"/>
              </a:solidFill>
              <a:ea typeface="+mn-ea"/>
              <a:cs typeface="+mn-cs"/>
            </a:rPr>
            <a:t>Develop policies and procedures for how to handle refunds and waivers of copayments or deductibles. </a:t>
          </a:r>
        </a:p>
      </dgm:t>
    </dgm:pt>
    <dgm:pt modelId="{B2CD7DDE-B339-4A38-8975-8ADD1BB5A516}" type="parTrans" cxnId="{2A432434-8ED3-4224-8911-D1A8D850974A}">
      <dgm:prSet/>
      <dgm:spPr/>
      <dgm:t>
        <a:bodyPr/>
        <a:lstStyle/>
        <a:p>
          <a:endParaRPr lang="en-US"/>
        </a:p>
      </dgm:t>
    </dgm:pt>
    <dgm:pt modelId="{006FC82D-D67E-4112-9B34-9EE6FBDF7FF6}" type="sibTrans" cxnId="{2A432434-8ED3-4224-8911-D1A8D850974A}">
      <dgm:prSet/>
      <dgm:spPr/>
      <dgm:t>
        <a:bodyPr/>
        <a:lstStyle/>
        <a:p>
          <a:endParaRPr lang="en-US"/>
        </a:p>
      </dgm:t>
    </dgm:pt>
    <dgm:pt modelId="{3CDFCE1C-6C34-49B6-A195-80DBCD85A3DE}">
      <dgm:prSet/>
      <dgm:spPr/>
      <dgm:t>
        <a:bodyPr/>
        <a:lstStyle/>
        <a:p>
          <a:pPr algn="l">
            <a:lnSpc>
              <a:spcPct val="90000"/>
            </a:lnSpc>
            <a:buFont typeface="Symbol" panose="05050102010706020507" pitchFamily="18" charset="2"/>
            <a:buChar char=""/>
          </a:pPr>
          <a:r>
            <a:rPr lang="en-US" sz="1800">
              <a:solidFill>
                <a:srgbClr val="FFFFFF"/>
              </a:solidFill>
              <a:ea typeface="+mn-ea"/>
              <a:cs typeface="+mn-cs"/>
            </a:rPr>
            <a:t>Notify the Claims Department if the matter constitutes a claim or potential claim that must be reported.  </a:t>
          </a:r>
        </a:p>
      </dgm:t>
    </dgm:pt>
    <dgm:pt modelId="{97A54159-5C44-4B2E-A1CE-68FD2E064BA1}" type="parTrans" cxnId="{E827A9F1-2C10-4D18-B89B-DE5D66F807AE}">
      <dgm:prSet/>
      <dgm:spPr/>
      <dgm:t>
        <a:bodyPr/>
        <a:lstStyle/>
        <a:p>
          <a:endParaRPr lang="en-US"/>
        </a:p>
      </dgm:t>
    </dgm:pt>
    <dgm:pt modelId="{44F9D381-3848-4F14-B821-82CF57757A61}" type="sibTrans" cxnId="{E827A9F1-2C10-4D18-B89B-DE5D66F807AE}">
      <dgm:prSet/>
      <dgm:spPr/>
      <dgm:t>
        <a:bodyPr/>
        <a:lstStyle/>
        <a:p>
          <a:endParaRPr lang="en-US"/>
        </a:p>
      </dgm:t>
    </dgm:pt>
    <dgm:pt modelId="{B71F85F7-21CF-463F-82F0-3E99F0DA5551}">
      <dgm:prSet/>
      <dgm:spPr/>
      <dgm:t>
        <a:bodyPr/>
        <a:lstStyle/>
        <a:p>
          <a:pPr algn="l" rtl="0">
            <a:lnSpc>
              <a:spcPct val="90000"/>
            </a:lnSpc>
            <a:buFont typeface="Symbol" panose="05050102010706020507" pitchFamily="18" charset="2"/>
            <a:buChar char=""/>
          </a:pPr>
          <a:r>
            <a:rPr lang="en-US" sz="1800">
              <a:solidFill>
                <a:srgbClr val="FFFFFF"/>
              </a:solidFill>
              <a:ea typeface="+mn-ea"/>
              <a:cs typeface="+mn-cs"/>
            </a:rPr>
            <a:t>Reach out as necessary to Risk Management or your business attorney for advice on matters that do not constitute claims.</a:t>
          </a:r>
        </a:p>
      </dgm:t>
    </dgm:pt>
    <dgm:pt modelId="{2D07ABF2-098F-402B-9947-65F508B737C6}" type="parTrans" cxnId="{A800E26B-2DE0-4065-8652-AEEB0553E90C}">
      <dgm:prSet/>
      <dgm:spPr/>
      <dgm:t>
        <a:bodyPr/>
        <a:lstStyle/>
        <a:p>
          <a:endParaRPr lang="en-US"/>
        </a:p>
      </dgm:t>
    </dgm:pt>
    <dgm:pt modelId="{802DE1AC-F18B-49D8-880A-2E33293D85BB}" type="sibTrans" cxnId="{A800E26B-2DE0-4065-8652-AEEB0553E90C}">
      <dgm:prSet/>
      <dgm:spPr/>
      <dgm:t>
        <a:bodyPr/>
        <a:lstStyle/>
        <a:p>
          <a:endParaRPr lang="en-US"/>
        </a:p>
      </dgm:t>
    </dgm:pt>
    <dgm:pt modelId="{6F4186C0-48EA-42FF-AA43-1341FE942E61}" type="pres">
      <dgm:prSet presAssocID="{FFA3BA6B-3547-4F80-A1FE-30FF7D4F93C0}" presName="linear" presStyleCnt="0">
        <dgm:presLayoutVars>
          <dgm:animLvl val="lvl"/>
          <dgm:resizeHandles val="exact"/>
        </dgm:presLayoutVars>
      </dgm:prSet>
      <dgm:spPr/>
    </dgm:pt>
    <dgm:pt modelId="{5AE8DA74-587C-481F-A897-755418984C50}" type="pres">
      <dgm:prSet presAssocID="{E4A2F939-1BCF-4FE4-8245-7EA5398764F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195F796-6AA9-4F46-A8DE-6B4AD867E355}" type="pres">
      <dgm:prSet presAssocID="{006FC82D-D67E-4112-9B34-9EE6FBDF7FF6}" presName="spacer" presStyleCnt="0"/>
      <dgm:spPr/>
    </dgm:pt>
    <dgm:pt modelId="{917E2AAE-ED48-4C16-A53C-26906A5498B1}" type="pres">
      <dgm:prSet presAssocID="{3CDFCE1C-6C34-49B6-A195-80DBCD85A3D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A0E1385-F350-4B7B-8F8B-508B490D6010}" type="pres">
      <dgm:prSet presAssocID="{44F9D381-3848-4F14-B821-82CF57757A61}" presName="spacer" presStyleCnt="0"/>
      <dgm:spPr/>
    </dgm:pt>
    <dgm:pt modelId="{90A92B6D-E653-4235-802F-0DC0520BE5D4}" type="pres">
      <dgm:prSet presAssocID="{B71F85F7-21CF-463F-82F0-3E99F0DA5551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A432434-8ED3-4224-8911-D1A8D850974A}" srcId="{FFA3BA6B-3547-4F80-A1FE-30FF7D4F93C0}" destId="{E4A2F939-1BCF-4FE4-8245-7EA5398764F5}" srcOrd="0" destOrd="0" parTransId="{B2CD7DDE-B339-4A38-8975-8ADD1BB5A516}" sibTransId="{006FC82D-D67E-4112-9B34-9EE6FBDF7FF6}"/>
    <dgm:cxn modelId="{A800E26B-2DE0-4065-8652-AEEB0553E90C}" srcId="{FFA3BA6B-3547-4F80-A1FE-30FF7D4F93C0}" destId="{B71F85F7-21CF-463F-82F0-3E99F0DA5551}" srcOrd="2" destOrd="0" parTransId="{2D07ABF2-098F-402B-9947-65F508B737C6}" sibTransId="{802DE1AC-F18B-49D8-880A-2E33293D85BB}"/>
    <dgm:cxn modelId="{188F6475-04EB-493F-8ADC-9DBD521EA2F4}" type="presOf" srcId="{B71F85F7-21CF-463F-82F0-3E99F0DA5551}" destId="{90A92B6D-E653-4235-802F-0DC0520BE5D4}" srcOrd="0" destOrd="0" presId="urn:microsoft.com/office/officeart/2005/8/layout/vList2"/>
    <dgm:cxn modelId="{DF58BF86-2257-47B1-AEFC-0D1E97D45CE9}" type="presOf" srcId="{FFA3BA6B-3547-4F80-A1FE-30FF7D4F93C0}" destId="{6F4186C0-48EA-42FF-AA43-1341FE942E61}" srcOrd="0" destOrd="0" presId="urn:microsoft.com/office/officeart/2005/8/layout/vList2"/>
    <dgm:cxn modelId="{5A5FE7A9-AC04-43C1-A27F-0CCBB09F8C65}" type="presOf" srcId="{3CDFCE1C-6C34-49B6-A195-80DBCD85A3DE}" destId="{917E2AAE-ED48-4C16-A53C-26906A5498B1}" srcOrd="0" destOrd="0" presId="urn:microsoft.com/office/officeart/2005/8/layout/vList2"/>
    <dgm:cxn modelId="{E827A9F1-2C10-4D18-B89B-DE5D66F807AE}" srcId="{FFA3BA6B-3547-4F80-A1FE-30FF7D4F93C0}" destId="{3CDFCE1C-6C34-49B6-A195-80DBCD85A3DE}" srcOrd="1" destOrd="0" parTransId="{97A54159-5C44-4B2E-A1CE-68FD2E064BA1}" sibTransId="{44F9D381-3848-4F14-B821-82CF57757A61}"/>
    <dgm:cxn modelId="{1CE18AFD-B682-4380-8EB0-03DAC7B879B0}" type="presOf" srcId="{E4A2F939-1BCF-4FE4-8245-7EA5398764F5}" destId="{5AE8DA74-587C-481F-A897-755418984C50}" srcOrd="0" destOrd="0" presId="urn:microsoft.com/office/officeart/2005/8/layout/vList2"/>
    <dgm:cxn modelId="{CCB2178D-AA13-4C7E-BE91-C08AB232ECFD}" type="presParOf" srcId="{6F4186C0-48EA-42FF-AA43-1341FE942E61}" destId="{5AE8DA74-587C-481F-A897-755418984C50}" srcOrd="0" destOrd="0" presId="urn:microsoft.com/office/officeart/2005/8/layout/vList2"/>
    <dgm:cxn modelId="{799B665D-A4A2-47A6-9A53-0662301DF74D}" type="presParOf" srcId="{6F4186C0-48EA-42FF-AA43-1341FE942E61}" destId="{7195F796-6AA9-4F46-A8DE-6B4AD867E355}" srcOrd="1" destOrd="0" presId="urn:microsoft.com/office/officeart/2005/8/layout/vList2"/>
    <dgm:cxn modelId="{BBED4249-9E23-41AF-B392-7E8A1BE0074A}" type="presParOf" srcId="{6F4186C0-48EA-42FF-AA43-1341FE942E61}" destId="{917E2AAE-ED48-4C16-A53C-26906A5498B1}" srcOrd="2" destOrd="0" presId="urn:microsoft.com/office/officeart/2005/8/layout/vList2"/>
    <dgm:cxn modelId="{C0D72FE8-CC94-4F6A-A958-1F91D16650FD}" type="presParOf" srcId="{6F4186C0-48EA-42FF-AA43-1341FE942E61}" destId="{9A0E1385-F350-4B7B-8F8B-508B490D6010}" srcOrd="3" destOrd="0" presId="urn:microsoft.com/office/officeart/2005/8/layout/vList2"/>
    <dgm:cxn modelId="{63EC3A68-CD34-46A8-A168-34D49B92EA0F}" type="presParOf" srcId="{6F4186C0-48EA-42FF-AA43-1341FE942E61}" destId="{90A92B6D-E653-4235-802F-0DC0520BE5D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D18EAD0-6A3E-4312-AFB5-F684C63D069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A06654-9AC3-44CA-BFB4-38E51A4CA581}">
      <dgm:prSet/>
      <dgm:spPr/>
      <dgm:t>
        <a:bodyPr/>
        <a:lstStyle/>
        <a:p>
          <a:r>
            <a:rPr lang="en-US"/>
            <a:t>Policy and procedure for consistency and to reduce gaps. </a:t>
          </a:r>
        </a:p>
      </dgm:t>
    </dgm:pt>
    <dgm:pt modelId="{7F1CA1F1-DB70-45D4-B9DC-2EA03E1110A2}" type="parTrans" cxnId="{A3E89CD4-1F06-4D1C-9522-EBE034373457}">
      <dgm:prSet/>
      <dgm:spPr/>
      <dgm:t>
        <a:bodyPr/>
        <a:lstStyle/>
        <a:p>
          <a:endParaRPr lang="en-US"/>
        </a:p>
      </dgm:t>
    </dgm:pt>
    <dgm:pt modelId="{FA31C0D0-8F68-48CA-8AD2-0472F4E95F7A}" type="sibTrans" cxnId="{A3E89CD4-1F06-4D1C-9522-EBE034373457}">
      <dgm:prSet/>
      <dgm:spPr/>
      <dgm:t>
        <a:bodyPr/>
        <a:lstStyle/>
        <a:p>
          <a:endParaRPr lang="en-US"/>
        </a:p>
      </dgm:t>
    </dgm:pt>
    <dgm:pt modelId="{AD2DBB77-3043-4CB3-A3F7-70389CAF5D86}">
      <dgm:prSet/>
      <dgm:spPr/>
      <dgm:t>
        <a:bodyPr/>
        <a:lstStyle/>
        <a:p>
          <a:r>
            <a:rPr lang="en-US"/>
            <a:t>Document discussion of risks, benefits, alternatives, including specific risks based on medical history. </a:t>
          </a:r>
        </a:p>
      </dgm:t>
    </dgm:pt>
    <dgm:pt modelId="{2912F266-1ECA-40D6-BCDD-9CA4BE96DD5B}" type="parTrans" cxnId="{EA063BFC-0589-410C-8032-CBDCF395E84D}">
      <dgm:prSet/>
      <dgm:spPr/>
      <dgm:t>
        <a:bodyPr/>
        <a:lstStyle/>
        <a:p>
          <a:endParaRPr lang="en-US"/>
        </a:p>
      </dgm:t>
    </dgm:pt>
    <dgm:pt modelId="{C3FB74E8-3A38-4605-A97E-F63F6329684B}" type="sibTrans" cxnId="{EA063BFC-0589-410C-8032-CBDCF395E84D}">
      <dgm:prSet/>
      <dgm:spPr/>
      <dgm:t>
        <a:bodyPr/>
        <a:lstStyle/>
        <a:p>
          <a:endParaRPr lang="en-US"/>
        </a:p>
      </dgm:t>
    </dgm:pt>
    <dgm:pt modelId="{C562F1B7-CF9F-4EB4-9546-27ED9B1457EA}">
      <dgm:prSet/>
      <dgm:spPr/>
      <dgm:t>
        <a:bodyPr/>
        <a:lstStyle/>
        <a:p>
          <a:r>
            <a:rPr lang="en-US"/>
            <a:t>Use procedure specific consents. </a:t>
          </a:r>
        </a:p>
      </dgm:t>
    </dgm:pt>
    <dgm:pt modelId="{755B720D-4E40-4686-8DD9-343C5D789C57}" type="parTrans" cxnId="{3D1C53C4-3367-4851-97CF-FBA0134337CC}">
      <dgm:prSet/>
      <dgm:spPr/>
      <dgm:t>
        <a:bodyPr/>
        <a:lstStyle/>
        <a:p>
          <a:endParaRPr lang="en-US"/>
        </a:p>
      </dgm:t>
    </dgm:pt>
    <dgm:pt modelId="{0482E768-FE43-4771-A6B2-DB5D6928E811}" type="sibTrans" cxnId="{3D1C53C4-3367-4851-97CF-FBA0134337CC}">
      <dgm:prSet/>
      <dgm:spPr/>
      <dgm:t>
        <a:bodyPr/>
        <a:lstStyle/>
        <a:p>
          <a:endParaRPr lang="en-US"/>
        </a:p>
      </dgm:t>
    </dgm:pt>
    <dgm:pt modelId="{545B3973-B5DA-41A9-B0AC-5CF0FD5AE880}">
      <dgm:prSet/>
      <dgm:spPr/>
      <dgm:t>
        <a:bodyPr/>
        <a:lstStyle/>
        <a:p>
          <a:r>
            <a:rPr lang="en-US"/>
            <a:t>Set expectations and assess understanding.</a:t>
          </a:r>
        </a:p>
      </dgm:t>
    </dgm:pt>
    <dgm:pt modelId="{B42DB47C-355F-4BD5-8096-A936DD305832}" type="parTrans" cxnId="{5C92BD80-B7F4-499E-B65E-2C36C94B44AA}">
      <dgm:prSet/>
      <dgm:spPr/>
      <dgm:t>
        <a:bodyPr/>
        <a:lstStyle/>
        <a:p>
          <a:endParaRPr lang="en-US"/>
        </a:p>
      </dgm:t>
    </dgm:pt>
    <dgm:pt modelId="{58F54FA1-C053-4FFF-A0C7-1D41D607CB1D}" type="sibTrans" cxnId="{5C92BD80-B7F4-499E-B65E-2C36C94B44AA}">
      <dgm:prSet/>
      <dgm:spPr/>
      <dgm:t>
        <a:bodyPr/>
        <a:lstStyle/>
        <a:p>
          <a:endParaRPr lang="en-US"/>
        </a:p>
      </dgm:t>
    </dgm:pt>
    <dgm:pt modelId="{69FC497D-7D46-4C31-AE86-B0419569233A}" type="pres">
      <dgm:prSet presAssocID="{7D18EAD0-6A3E-4312-AFB5-F684C63D069D}" presName="root" presStyleCnt="0">
        <dgm:presLayoutVars>
          <dgm:dir/>
          <dgm:resizeHandles val="exact"/>
        </dgm:presLayoutVars>
      </dgm:prSet>
      <dgm:spPr/>
    </dgm:pt>
    <dgm:pt modelId="{6DA24F66-64C6-43BE-B2E1-614D637E1DC0}" type="pres">
      <dgm:prSet presAssocID="{5EA06654-9AC3-44CA-BFB4-38E51A4CA581}" presName="compNode" presStyleCnt="0"/>
      <dgm:spPr/>
    </dgm:pt>
    <dgm:pt modelId="{E51F3D32-E5A3-45AB-B11B-C76264560BC3}" type="pres">
      <dgm:prSet presAssocID="{5EA06654-9AC3-44CA-BFB4-38E51A4CA58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E69D70B-7F9F-48DA-B865-69F1232450DC}" type="pres">
      <dgm:prSet presAssocID="{5EA06654-9AC3-44CA-BFB4-38E51A4CA581}" presName="spaceRect" presStyleCnt="0"/>
      <dgm:spPr/>
    </dgm:pt>
    <dgm:pt modelId="{04D03C81-6CD6-41E0-9E82-4C671377A5B5}" type="pres">
      <dgm:prSet presAssocID="{5EA06654-9AC3-44CA-BFB4-38E51A4CA581}" presName="textRect" presStyleLbl="revTx" presStyleIdx="0" presStyleCnt="4">
        <dgm:presLayoutVars>
          <dgm:chMax val="1"/>
          <dgm:chPref val="1"/>
        </dgm:presLayoutVars>
      </dgm:prSet>
      <dgm:spPr/>
    </dgm:pt>
    <dgm:pt modelId="{CF0A3983-1BC1-4C60-9540-39F9AF090C73}" type="pres">
      <dgm:prSet presAssocID="{FA31C0D0-8F68-48CA-8AD2-0472F4E95F7A}" presName="sibTrans" presStyleCnt="0"/>
      <dgm:spPr/>
    </dgm:pt>
    <dgm:pt modelId="{91773466-E17B-42B5-AA57-90962C63F296}" type="pres">
      <dgm:prSet presAssocID="{AD2DBB77-3043-4CB3-A3F7-70389CAF5D86}" presName="compNode" presStyleCnt="0"/>
      <dgm:spPr/>
    </dgm:pt>
    <dgm:pt modelId="{3F69F34F-BCF1-4D09-AF67-F9E6B0E1C1C5}" type="pres">
      <dgm:prSet presAssocID="{AD2DBB77-3043-4CB3-A3F7-70389CAF5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0E1E4D6B-EA73-4C45-AFE0-06C3343CFB17}" type="pres">
      <dgm:prSet presAssocID="{AD2DBB77-3043-4CB3-A3F7-70389CAF5D86}" presName="spaceRect" presStyleCnt="0"/>
      <dgm:spPr/>
    </dgm:pt>
    <dgm:pt modelId="{FB14E0AD-5937-4D22-97FF-AAAB358DBF1D}" type="pres">
      <dgm:prSet presAssocID="{AD2DBB77-3043-4CB3-A3F7-70389CAF5D86}" presName="textRect" presStyleLbl="revTx" presStyleIdx="1" presStyleCnt="4">
        <dgm:presLayoutVars>
          <dgm:chMax val="1"/>
          <dgm:chPref val="1"/>
        </dgm:presLayoutVars>
      </dgm:prSet>
      <dgm:spPr/>
    </dgm:pt>
    <dgm:pt modelId="{C4C38E8A-6101-45F6-AF0D-73A976367B5F}" type="pres">
      <dgm:prSet presAssocID="{C3FB74E8-3A38-4605-A97E-F63F6329684B}" presName="sibTrans" presStyleCnt="0"/>
      <dgm:spPr/>
    </dgm:pt>
    <dgm:pt modelId="{FE3457DC-E60B-44D6-9E12-987D9ADB977A}" type="pres">
      <dgm:prSet presAssocID="{C562F1B7-CF9F-4EB4-9546-27ED9B1457EA}" presName="compNode" presStyleCnt="0"/>
      <dgm:spPr/>
    </dgm:pt>
    <dgm:pt modelId="{96FDE167-D738-4288-98A0-2AA1E29A4448}" type="pres">
      <dgm:prSet presAssocID="{C562F1B7-CF9F-4EB4-9546-27ED9B1457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B8CCD0D0-A262-417B-856E-410AF17E9CF8}" type="pres">
      <dgm:prSet presAssocID="{C562F1B7-CF9F-4EB4-9546-27ED9B1457EA}" presName="spaceRect" presStyleCnt="0"/>
      <dgm:spPr/>
    </dgm:pt>
    <dgm:pt modelId="{EBC633FC-2739-4A70-B0FF-DE7DFE8E7117}" type="pres">
      <dgm:prSet presAssocID="{C562F1B7-CF9F-4EB4-9546-27ED9B1457EA}" presName="textRect" presStyleLbl="revTx" presStyleIdx="2" presStyleCnt="4">
        <dgm:presLayoutVars>
          <dgm:chMax val="1"/>
          <dgm:chPref val="1"/>
        </dgm:presLayoutVars>
      </dgm:prSet>
      <dgm:spPr/>
    </dgm:pt>
    <dgm:pt modelId="{96E8AAF7-881C-448F-A19A-219E7FA6DAD0}" type="pres">
      <dgm:prSet presAssocID="{0482E768-FE43-4771-A6B2-DB5D6928E811}" presName="sibTrans" presStyleCnt="0"/>
      <dgm:spPr/>
    </dgm:pt>
    <dgm:pt modelId="{174CF166-05F6-42C5-982C-0BDAD75CF6D1}" type="pres">
      <dgm:prSet presAssocID="{545B3973-B5DA-41A9-B0AC-5CF0FD5AE880}" presName="compNode" presStyleCnt="0"/>
      <dgm:spPr/>
    </dgm:pt>
    <dgm:pt modelId="{C899895C-DA10-4C33-BD9D-6E65971F436E}" type="pres">
      <dgm:prSet presAssocID="{545B3973-B5DA-41A9-B0AC-5CF0FD5AE880}" presName="iconRect" presStyleLbl="node1" presStyleIdx="3" presStyleCnt="4" custLinFactNeighborX="-4867" custLinFactNeighborY="-119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BF609096-F77E-4963-B77D-DA4775B9A51C}" type="pres">
      <dgm:prSet presAssocID="{545B3973-B5DA-41A9-B0AC-5CF0FD5AE880}" presName="spaceRect" presStyleCnt="0"/>
      <dgm:spPr/>
    </dgm:pt>
    <dgm:pt modelId="{C33BD468-1468-4596-87D4-06E26A98CBEB}" type="pres">
      <dgm:prSet presAssocID="{545B3973-B5DA-41A9-B0AC-5CF0FD5AE88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DC03B21-52E5-485D-B934-A40A46FAA1E9}" type="presOf" srcId="{545B3973-B5DA-41A9-B0AC-5CF0FD5AE880}" destId="{C33BD468-1468-4596-87D4-06E26A98CBEB}" srcOrd="0" destOrd="0" presId="urn:microsoft.com/office/officeart/2018/2/layout/IconLabelList"/>
    <dgm:cxn modelId="{E284F73B-BD18-4821-9736-7C619C915CFE}" type="presOf" srcId="{AD2DBB77-3043-4CB3-A3F7-70389CAF5D86}" destId="{FB14E0AD-5937-4D22-97FF-AAAB358DBF1D}" srcOrd="0" destOrd="0" presId="urn:microsoft.com/office/officeart/2018/2/layout/IconLabelList"/>
    <dgm:cxn modelId="{ECED215F-A1B0-429E-B2A0-EB5880D9CE82}" type="presOf" srcId="{5EA06654-9AC3-44CA-BFB4-38E51A4CA581}" destId="{04D03C81-6CD6-41E0-9E82-4C671377A5B5}" srcOrd="0" destOrd="0" presId="urn:microsoft.com/office/officeart/2018/2/layout/IconLabelList"/>
    <dgm:cxn modelId="{2B38C769-4D81-4A9E-B70E-13534E170CD8}" type="presOf" srcId="{7D18EAD0-6A3E-4312-AFB5-F684C63D069D}" destId="{69FC497D-7D46-4C31-AE86-B0419569233A}" srcOrd="0" destOrd="0" presId="urn:microsoft.com/office/officeart/2018/2/layout/IconLabelList"/>
    <dgm:cxn modelId="{34F30E4D-C2F5-4D56-A71F-BFEEFB51C1F3}" type="presOf" srcId="{C562F1B7-CF9F-4EB4-9546-27ED9B1457EA}" destId="{EBC633FC-2739-4A70-B0FF-DE7DFE8E7117}" srcOrd="0" destOrd="0" presId="urn:microsoft.com/office/officeart/2018/2/layout/IconLabelList"/>
    <dgm:cxn modelId="{5C92BD80-B7F4-499E-B65E-2C36C94B44AA}" srcId="{7D18EAD0-6A3E-4312-AFB5-F684C63D069D}" destId="{545B3973-B5DA-41A9-B0AC-5CF0FD5AE880}" srcOrd="3" destOrd="0" parTransId="{B42DB47C-355F-4BD5-8096-A936DD305832}" sibTransId="{58F54FA1-C053-4FFF-A0C7-1D41D607CB1D}"/>
    <dgm:cxn modelId="{3D1C53C4-3367-4851-97CF-FBA0134337CC}" srcId="{7D18EAD0-6A3E-4312-AFB5-F684C63D069D}" destId="{C562F1B7-CF9F-4EB4-9546-27ED9B1457EA}" srcOrd="2" destOrd="0" parTransId="{755B720D-4E40-4686-8DD9-343C5D789C57}" sibTransId="{0482E768-FE43-4771-A6B2-DB5D6928E811}"/>
    <dgm:cxn modelId="{A3E89CD4-1F06-4D1C-9522-EBE034373457}" srcId="{7D18EAD0-6A3E-4312-AFB5-F684C63D069D}" destId="{5EA06654-9AC3-44CA-BFB4-38E51A4CA581}" srcOrd="0" destOrd="0" parTransId="{7F1CA1F1-DB70-45D4-B9DC-2EA03E1110A2}" sibTransId="{FA31C0D0-8F68-48CA-8AD2-0472F4E95F7A}"/>
    <dgm:cxn modelId="{EA063BFC-0589-410C-8032-CBDCF395E84D}" srcId="{7D18EAD0-6A3E-4312-AFB5-F684C63D069D}" destId="{AD2DBB77-3043-4CB3-A3F7-70389CAF5D86}" srcOrd="1" destOrd="0" parTransId="{2912F266-1ECA-40D6-BCDD-9CA4BE96DD5B}" sibTransId="{C3FB74E8-3A38-4605-A97E-F63F6329684B}"/>
    <dgm:cxn modelId="{B3FC0DFF-D27F-437D-ACA1-E95CF27AE5A4}" type="presParOf" srcId="{69FC497D-7D46-4C31-AE86-B0419569233A}" destId="{6DA24F66-64C6-43BE-B2E1-614D637E1DC0}" srcOrd="0" destOrd="0" presId="urn:microsoft.com/office/officeart/2018/2/layout/IconLabelList"/>
    <dgm:cxn modelId="{28D7F1A5-B3BB-4114-BA47-556010C47CF2}" type="presParOf" srcId="{6DA24F66-64C6-43BE-B2E1-614D637E1DC0}" destId="{E51F3D32-E5A3-45AB-B11B-C76264560BC3}" srcOrd="0" destOrd="0" presId="urn:microsoft.com/office/officeart/2018/2/layout/IconLabelList"/>
    <dgm:cxn modelId="{9E7FB0BC-4AAA-4BDB-9DFF-7A45AED2D1A8}" type="presParOf" srcId="{6DA24F66-64C6-43BE-B2E1-614D637E1DC0}" destId="{EE69D70B-7F9F-48DA-B865-69F1232450DC}" srcOrd="1" destOrd="0" presId="urn:microsoft.com/office/officeart/2018/2/layout/IconLabelList"/>
    <dgm:cxn modelId="{91574972-724B-44BE-A5FB-8023FE0B8BD2}" type="presParOf" srcId="{6DA24F66-64C6-43BE-B2E1-614D637E1DC0}" destId="{04D03C81-6CD6-41E0-9E82-4C671377A5B5}" srcOrd="2" destOrd="0" presId="urn:microsoft.com/office/officeart/2018/2/layout/IconLabelList"/>
    <dgm:cxn modelId="{27FEDDC8-913B-401F-A6B2-BF50D1FAAD07}" type="presParOf" srcId="{69FC497D-7D46-4C31-AE86-B0419569233A}" destId="{CF0A3983-1BC1-4C60-9540-39F9AF090C73}" srcOrd="1" destOrd="0" presId="urn:microsoft.com/office/officeart/2018/2/layout/IconLabelList"/>
    <dgm:cxn modelId="{5900CD8C-8C25-4011-88CE-3C2230FDAA6E}" type="presParOf" srcId="{69FC497D-7D46-4C31-AE86-B0419569233A}" destId="{91773466-E17B-42B5-AA57-90962C63F296}" srcOrd="2" destOrd="0" presId="urn:microsoft.com/office/officeart/2018/2/layout/IconLabelList"/>
    <dgm:cxn modelId="{067D8D24-6EDB-451B-A5E8-052C72E7A311}" type="presParOf" srcId="{91773466-E17B-42B5-AA57-90962C63F296}" destId="{3F69F34F-BCF1-4D09-AF67-F9E6B0E1C1C5}" srcOrd="0" destOrd="0" presId="urn:microsoft.com/office/officeart/2018/2/layout/IconLabelList"/>
    <dgm:cxn modelId="{4E5C5353-43BF-43CA-8862-F61BBE6E2562}" type="presParOf" srcId="{91773466-E17B-42B5-AA57-90962C63F296}" destId="{0E1E4D6B-EA73-4C45-AFE0-06C3343CFB17}" srcOrd="1" destOrd="0" presId="urn:microsoft.com/office/officeart/2018/2/layout/IconLabelList"/>
    <dgm:cxn modelId="{1C3AE251-1D8E-4AF6-B8FD-06F752D2B0D7}" type="presParOf" srcId="{91773466-E17B-42B5-AA57-90962C63F296}" destId="{FB14E0AD-5937-4D22-97FF-AAAB358DBF1D}" srcOrd="2" destOrd="0" presId="urn:microsoft.com/office/officeart/2018/2/layout/IconLabelList"/>
    <dgm:cxn modelId="{893D9BE2-8362-4C80-8F9D-64C70AE9539C}" type="presParOf" srcId="{69FC497D-7D46-4C31-AE86-B0419569233A}" destId="{C4C38E8A-6101-45F6-AF0D-73A976367B5F}" srcOrd="3" destOrd="0" presId="urn:microsoft.com/office/officeart/2018/2/layout/IconLabelList"/>
    <dgm:cxn modelId="{1A9461A9-EB06-4FEB-9745-8C02CA7B74CF}" type="presParOf" srcId="{69FC497D-7D46-4C31-AE86-B0419569233A}" destId="{FE3457DC-E60B-44D6-9E12-987D9ADB977A}" srcOrd="4" destOrd="0" presId="urn:microsoft.com/office/officeart/2018/2/layout/IconLabelList"/>
    <dgm:cxn modelId="{6FF977CC-B5BD-4A42-82FD-669897A4E34E}" type="presParOf" srcId="{FE3457DC-E60B-44D6-9E12-987D9ADB977A}" destId="{96FDE167-D738-4288-98A0-2AA1E29A4448}" srcOrd="0" destOrd="0" presId="urn:microsoft.com/office/officeart/2018/2/layout/IconLabelList"/>
    <dgm:cxn modelId="{502161F5-17C1-4F98-9E63-D3B8F7C515BB}" type="presParOf" srcId="{FE3457DC-E60B-44D6-9E12-987D9ADB977A}" destId="{B8CCD0D0-A262-417B-856E-410AF17E9CF8}" srcOrd="1" destOrd="0" presId="urn:microsoft.com/office/officeart/2018/2/layout/IconLabelList"/>
    <dgm:cxn modelId="{58A89EB1-3999-4689-A7FC-382B070F08F7}" type="presParOf" srcId="{FE3457DC-E60B-44D6-9E12-987D9ADB977A}" destId="{EBC633FC-2739-4A70-B0FF-DE7DFE8E7117}" srcOrd="2" destOrd="0" presId="urn:microsoft.com/office/officeart/2018/2/layout/IconLabelList"/>
    <dgm:cxn modelId="{847E2A00-D912-4042-84CE-C3C808B830D9}" type="presParOf" srcId="{69FC497D-7D46-4C31-AE86-B0419569233A}" destId="{96E8AAF7-881C-448F-A19A-219E7FA6DAD0}" srcOrd="5" destOrd="0" presId="urn:microsoft.com/office/officeart/2018/2/layout/IconLabelList"/>
    <dgm:cxn modelId="{C8AE3B9E-7E2D-4A0A-937E-CDFA8DB66414}" type="presParOf" srcId="{69FC497D-7D46-4C31-AE86-B0419569233A}" destId="{174CF166-05F6-42C5-982C-0BDAD75CF6D1}" srcOrd="6" destOrd="0" presId="urn:microsoft.com/office/officeart/2018/2/layout/IconLabelList"/>
    <dgm:cxn modelId="{D07579A6-6A11-4F5B-AC38-C073329EA099}" type="presParOf" srcId="{174CF166-05F6-42C5-982C-0BDAD75CF6D1}" destId="{C899895C-DA10-4C33-BD9D-6E65971F436E}" srcOrd="0" destOrd="0" presId="urn:microsoft.com/office/officeart/2018/2/layout/IconLabelList"/>
    <dgm:cxn modelId="{98B490D6-F166-4718-80DD-986A9D4E1C9E}" type="presParOf" srcId="{174CF166-05F6-42C5-982C-0BDAD75CF6D1}" destId="{BF609096-F77E-4963-B77D-DA4775B9A51C}" srcOrd="1" destOrd="0" presId="urn:microsoft.com/office/officeart/2018/2/layout/IconLabelList"/>
    <dgm:cxn modelId="{80743979-0CD3-421F-9401-0F2F63786B06}" type="presParOf" srcId="{174CF166-05F6-42C5-982C-0BDAD75CF6D1}" destId="{C33BD468-1468-4596-87D4-06E26A98CB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FC19999-475C-42A9-B488-4E4F8987A2A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C4A9EA-0451-4829-AC16-7312B4C9709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Patient autonomy to make informed decisions.</a:t>
          </a:r>
        </a:p>
      </dgm:t>
    </dgm:pt>
    <dgm:pt modelId="{EB117966-E525-4BAC-9749-BCF5338E11FC}" type="parTrans" cxnId="{655AA5D7-04EE-427C-9A0B-B9D464B9FAA9}">
      <dgm:prSet/>
      <dgm:spPr/>
      <dgm:t>
        <a:bodyPr/>
        <a:lstStyle/>
        <a:p>
          <a:endParaRPr lang="en-US"/>
        </a:p>
      </dgm:t>
    </dgm:pt>
    <dgm:pt modelId="{A8B1A718-1A7B-40A9-B1BE-B41C5B8B7B82}" type="sibTrans" cxnId="{655AA5D7-04EE-427C-9A0B-B9D464B9FAA9}">
      <dgm:prSet/>
      <dgm:spPr/>
      <dgm:t>
        <a:bodyPr/>
        <a:lstStyle/>
        <a:p>
          <a:endParaRPr lang="en-US"/>
        </a:p>
      </dgm:t>
    </dgm:pt>
    <dgm:pt modelId="{A92A0F61-4A20-4C07-A58C-6E88281A5D6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Sets expectations.</a:t>
          </a:r>
        </a:p>
      </dgm:t>
    </dgm:pt>
    <dgm:pt modelId="{48E9327D-8DD0-49B8-A90C-4B5B7D74F6F6}" type="parTrans" cxnId="{886299E7-6E2A-400E-9322-9E5C878E2CE2}">
      <dgm:prSet/>
      <dgm:spPr/>
      <dgm:t>
        <a:bodyPr/>
        <a:lstStyle/>
        <a:p>
          <a:endParaRPr lang="en-US"/>
        </a:p>
      </dgm:t>
    </dgm:pt>
    <dgm:pt modelId="{222B2CD7-BFCF-47C6-8BBC-0471E7931CE8}" type="sibTrans" cxnId="{886299E7-6E2A-400E-9322-9E5C878E2CE2}">
      <dgm:prSet/>
      <dgm:spPr/>
      <dgm:t>
        <a:bodyPr/>
        <a:lstStyle/>
        <a:p>
          <a:endParaRPr lang="en-US"/>
        </a:p>
      </dgm:t>
    </dgm:pt>
    <dgm:pt modelId="{A567D6FE-1CF6-423C-AA97-48EEA6F0F66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Strengthens the </a:t>
          </a:r>
          <a:r>
            <a:rPr lang="en-US">
              <a:latin typeface="Calibri"/>
            </a:rPr>
            <a:t>physician-patient</a:t>
          </a:r>
          <a:r>
            <a:rPr lang="en-US"/>
            <a:t> relationship.</a:t>
          </a:r>
        </a:p>
      </dgm:t>
    </dgm:pt>
    <dgm:pt modelId="{5D93D44C-EF0C-4946-997E-077E41A7EE50}" type="parTrans" cxnId="{02B29558-39B0-4575-AE94-D29EB45B371D}">
      <dgm:prSet/>
      <dgm:spPr/>
      <dgm:t>
        <a:bodyPr/>
        <a:lstStyle/>
        <a:p>
          <a:endParaRPr lang="en-US"/>
        </a:p>
      </dgm:t>
    </dgm:pt>
    <dgm:pt modelId="{0F9F046B-937B-451F-8195-472F075CB22F}" type="sibTrans" cxnId="{02B29558-39B0-4575-AE94-D29EB45B371D}">
      <dgm:prSet/>
      <dgm:spPr/>
      <dgm:t>
        <a:bodyPr/>
        <a:lstStyle/>
        <a:p>
          <a:endParaRPr lang="en-US"/>
        </a:p>
      </dgm:t>
    </dgm:pt>
    <dgm:pt modelId="{34832966-C015-482D-9FF9-066B7D2F970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Legal protection.</a:t>
          </a:r>
        </a:p>
      </dgm:t>
    </dgm:pt>
    <dgm:pt modelId="{B0F69F30-409A-4987-9B01-C52A4EB7757B}" type="parTrans" cxnId="{D5DF71A0-D837-410D-A82A-EF47902D08A0}">
      <dgm:prSet/>
      <dgm:spPr/>
      <dgm:t>
        <a:bodyPr/>
        <a:lstStyle/>
        <a:p>
          <a:endParaRPr lang="en-US"/>
        </a:p>
      </dgm:t>
    </dgm:pt>
    <dgm:pt modelId="{F2DB9623-A111-45FD-8F14-D48274516C4D}" type="sibTrans" cxnId="{D5DF71A0-D837-410D-A82A-EF47902D08A0}">
      <dgm:prSet/>
      <dgm:spPr/>
      <dgm:t>
        <a:bodyPr/>
        <a:lstStyle/>
        <a:p>
          <a:endParaRPr lang="en-US"/>
        </a:p>
      </dgm:t>
    </dgm:pt>
    <dgm:pt modelId="{5CFDB76F-9CE4-41F4-802D-2ECBB1A3E2CB}" type="pres">
      <dgm:prSet presAssocID="{1FC19999-475C-42A9-B488-4E4F8987A2AA}" presName="root" presStyleCnt="0">
        <dgm:presLayoutVars>
          <dgm:dir/>
          <dgm:resizeHandles val="exact"/>
        </dgm:presLayoutVars>
      </dgm:prSet>
      <dgm:spPr/>
    </dgm:pt>
    <dgm:pt modelId="{FBCF7EB7-BB22-4D7D-83E1-BF73B5E26316}" type="pres">
      <dgm:prSet presAssocID="{C0C4A9EA-0451-4829-AC16-7312B4C9709A}" presName="compNode" presStyleCnt="0"/>
      <dgm:spPr/>
    </dgm:pt>
    <dgm:pt modelId="{B094A07F-C015-4E20-87D4-92A04C495A01}" type="pres">
      <dgm:prSet presAssocID="{C0C4A9EA-0451-4829-AC16-7312B4C9709A}" presName="bgRect" presStyleLbl="bgShp" presStyleIdx="0" presStyleCnt="4"/>
      <dgm:spPr/>
    </dgm:pt>
    <dgm:pt modelId="{0C22FFB7-27EC-4AE7-A958-B51A48B559F9}" type="pres">
      <dgm:prSet presAssocID="{C0C4A9EA-0451-4829-AC16-7312B4C9709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87FB6B9D-A7D6-416C-AC3B-2FF172F39E22}" type="pres">
      <dgm:prSet presAssocID="{C0C4A9EA-0451-4829-AC16-7312B4C9709A}" presName="spaceRect" presStyleCnt="0"/>
      <dgm:spPr/>
    </dgm:pt>
    <dgm:pt modelId="{CF6B9C5D-1978-4E70-BBE9-F4210A74C50F}" type="pres">
      <dgm:prSet presAssocID="{C0C4A9EA-0451-4829-AC16-7312B4C9709A}" presName="parTx" presStyleLbl="revTx" presStyleIdx="0" presStyleCnt="4">
        <dgm:presLayoutVars>
          <dgm:chMax val="0"/>
          <dgm:chPref val="0"/>
        </dgm:presLayoutVars>
      </dgm:prSet>
      <dgm:spPr/>
    </dgm:pt>
    <dgm:pt modelId="{5C61C134-F602-442E-A3F6-19230B9A8C29}" type="pres">
      <dgm:prSet presAssocID="{A8B1A718-1A7B-40A9-B1BE-B41C5B8B7B82}" presName="sibTrans" presStyleCnt="0"/>
      <dgm:spPr/>
    </dgm:pt>
    <dgm:pt modelId="{0FE85F7F-63A2-4FA1-9BB2-98914A448E57}" type="pres">
      <dgm:prSet presAssocID="{A92A0F61-4A20-4C07-A58C-6E88281A5D61}" presName="compNode" presStyleCnt="0"/>
      <dgm:spPr/>
    </dgm:pt>
    <dgm:pt modelId="{BF2C5686-89F8-4B9A-8B14-0A0C42DE3B60}" type="pres">
      <dgm:prSet presAssocID="{A92A0F61-4A20-4C07-A58C-6E88281A5D61}" presName="bgRect" presStyleLbl="bgShp" presStyleIdx="1" presStyleCnt="4"/>
      <dgm:spPr/>
    </dgm:pt>
    <dgm:pt modelId="{CF6D92A3-5CE5-4AAC-810F-754D2B56CA5E}" type="pres">
      <dgm:prSet presAssocID="{A92A0F61-4A20-4C07-A58C-6E88281A5D6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7F085A21-22BE-403A-9E1D-2340B68E43E8}" type="pres">
      <dgm:prSet presAssocID="{A92A0F61-4A20-4C07-A58C-6E88281A5D61}" presName="spaceRect" presStyleCnt="0"/>
      <dgm:spPr/>
    </dgm:pt>
    <dgm:pt modelId="{6632EBCD-ABAD-421C-B8B8-8D44D422A3C4}" type="pres">
      <dgm:prSet presAssocID="{A92A0F61-4A20-4C07-A58C-6E88281A5D61}" presName="parTx" presStyleLbl="revTx" presStyleIdx="1" presStyleCnt="4">
        <dgm:presLayoutVars>
          <dgm:chMax val="0"/>
          <dgm:chPref val="0"/>
        </dgm:presLayoutVars>
      </dgm:prSet>
      <dgm:spPr/>
    </dgm:pt>
    <dgm:pt modelId="{3B8ACC73-D566-43FB-A790-B7F44522BF66}" type="pres">
      <dgm:prSet presAssocID="{222B2CD7-BFCF-47C6-8BBC-0471E7931CE8}" presName="sibTrans" presStyleCnt="0"/>
      <dgm:spPr/>
    </dgm:pt>
    <dgm:pt modelId="{FD774148-A150-46BC-93C4-B157C508384A}" type="pres">
      <dgm:prSet presAssocID="{A567D6FE-1CF6-423C-AA97-48EEA6F0F661}" presName="compNode" presStyleCnt="0"/>
      <dgm:spPr/>
    </dgm:pt>
    <dgm:pt modelId="{001043AF-E938-4ECD-ACDF-46B895E5BEE9}" type="pres">
      <dgm:prSet presAssocID="{A567D6FE-1CF6-423C-AA97-48EEA6F0F661}" presName="bgRect" presStyleLbl="bgShp" presStyleIdx="2" presStyleCnt="4"/>
      <dgm:spPr/>
    </dgm:pt>
    <dgm:pt modelId="{692E3A6D-D72C-43EB-A3EB-D5300A26FD49}" type="pres">
      <dgm:prSet presAssocID="{A567D6FE-1CF6-423C-AA97-48EEA6F0F66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4B997133-5443-444A-BAB6-0C08A4A2649C}" type="pres">
      <dgm:prSet presAssocID="{A567D6FE-1CF6-423C-AA97-48EEA6F0F661}" presName="spaceRect" presStyleCnt="0"/>
      <dgm:spPr/>
    </dgm:pt>
    <dgm:pt modelId="{4FC502FC-4314-43B8-B41C-65023296E5B6}" type="pres">
      <dgm:prSet presAssocID="{A567D6FE-1CF6-423C-AA97-48EEA6F0F661}" presName="parTx" presStyleLbl="revTx" presStyleIdx="2" presStyleCnt="4">
        <dgm:presLayoutVars>
          <dgm:chMax val="0"/>
          <dgm:chPref val="0"/>
        </dgm:presLayoutVars>
      </dgm:prSet>
      <dgm:spPr/>
    </dgm:pt>
    <dgm:pt modelId="{1679FAFE-9A55-4A59-88D3-CF1966FCD6B0}" type="pres">
      <dgm:prSet presAssocID="{0F9F046B-937B-451F-8195-472F075CB22F}" presName="sibTrans" presStyleCnt="0"/>
      <dgm:spPr/>
    </dgm:pt>
    <dgm:pt modelId="{3EF9EFA3-3AB2-4B71-82A8-34FA23DA482D}" type="pres">
      <dgm:prSet presAssocID="{34832966-C015-482D-9FF9-066B7D2F9708}" presName="compNode" presStyleCnt="0"/>
      <dgm:spPr/>
    </dgm:pt>
    <dgm:pt modelId="{C2E4B96D-D23A-4815-9041-F20D5CB0D411}" type="pres">
      <dgm:prSet presAssocID="{34832966-C015-482D-9FF9-066B7D2F9708}" presName="bgRect" presStyleLbl="bgShp" presStyleIdx="3" presStyleCnt="4"/>
      <dgm:spPr/>
    </dgm:pt>
    <dgm:pt modelId="{2AD37778-12E6-47A8-8678-76B1F1642ED8}" type="pres">
      <dgm:prSet presAssocID="{34832966-C015-482D-9FF9-066B7D2F9708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84F87074-20FA-4C5D-8547-842F5F516F3B}" type="pres">
      <dgm:prSet presAssocID="{34832966-C015-482D-9FF9-066B7D2F9708}" presName="spaceRect" presStyleCnt="0"/>
      <dgm:spPr/>
    </dgm:pt>
    <dgm:pt modelId="{476B0C1A-05E6-4009-A954-8F8C106056BF}" type="pres">
      <dgm:prSet presAssocID="{34832966-C015-482D-9FF9-066B7D2F970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4B2955B-C85D-4871-9E2F-9C52E8654295}" type="presOf" srcId="{A92A0F61-4A20-4C07-A58C-6E88281A5D61}" destId="{6632EBCD-ABAD-421C-B8B8-8D44D422A3C4}" srcOrd="0" destOrd="0" presId="urn:microsoft.com/office/officeart/2018/2/layout/IconVerticalSolidList"/>
    <dgm:cxn modelId="{358BE742-892B-470E-95EC-FF3BB6098B26}" type="presOf" srcId="{1FC19999-475C-42A9-B488-4E4F8987A2AA}" destId="{5CFDB76F-9CE4-41F4-802D-2ECBB1A3E2CB}" srcOrd="0" destOrd="0" presId="urn:microsoft.com/office/officeart/2018/2/layout/IconVerticalSolidList"/>
    <dgm:cxn modelId="{02B29558-39B0-4575-AE94-D29EB45B371D}" srcId="{1FC19999-475C-42A9-B488-4E4F8987A2AA}" destId="{A567D6FE-1CF6-423C-AA97-48EEA6F0F661}" srcOrd="2" destOrd="0" parTransId="{5D93D44C-EF0C-4946-997E-077E41A7EE50}" sibTransId="{0F9F046B-937B-451F-8195-472F075CB22F}"/>
    <dgm:cxn modelId="{D5DF71A0-D837-410D-A82A-EF47902D08A0}" srcId="{1FC19999-475C-42A9-B488-4E4F8987A2AA}" destId="{34832966-C015-482D-9FF9-066B7D2F9708}" srcOrd="3" destOrd="0" parTransId="{B0F69F30-409A-4987-9B01-C52A4EB7757B}" sibTransId="{F2DB9623-A111-45FD-8F14-D48274516C4D}"/>
    <dgm:cxn modelId="{CC9074B1-0803-40CD-8EAF-10963062E5FC}" type="presOf" srcId="{34832966-C015-482D-9FF9-066B7D2F9708}" destId="{476B0C1A-05E6-4009-A954-8F8C106056BF}" srcOrd="0" destOrd="0" presId="urn:microsoft.com/office/officeart/2018/2/layout/IconVerticalSolidList"/>
    <dgm:cxn modelId="{91112DBD-A2B6-4D74-9FF4-1E9345CEF19D}" type="presOf" srcId="{C0C4A9EA-0451-4829-AC16-7312B4C9709A}" destId="{CF6B9C5D-1978-4E70-BBE9-F4210A74C50F}" srcOrd="0" destOrd="0" presId="urn:microsoft.com/office/officeart/2018/2/layout/IconVerticalSolidList"/>
    <dgm:cxn modelId="{655AA5D7-04EE-427C-9A0B-B9D464B9FAA9}" srcId="{1FC19999-475C-42A9-B488-4E4F8987A2AA}" destId="{C0C4A9EA-0451-4829-AC16-7312B4C9709A}" srcOrd="0" destOrd="0" parTransId="{EB117966-E525-4BAC-9749-BCF5338E11FC}" sibTransId="{A8B1A718-1A7B-40A9-B1BE-B41C5B8B7B82}"/>
    <dgm:cxn modelId="{886299E7-6E2A-400E-9322-9E5C878E2CE2}" srcId="{1FC19999-475C-42A9-B488-4E4F8987A2AA}" destId="{A92A0F61-4A20-4C07-A58C-6E88281A5D61}" srcOrd="1" destOrd="0" parTransId="{48E9327D-8DD0-49B8-A90C-4B5B7D74F6F6}" sibTransId="{222B2CD7-BFCF-47C6-8BBC-0471E7931CE8}"/>
    <dgm:cxn modelId="{2C9D27F8-CA23-4C2B-9BB5-9137F201DE29}" type="presOf" srcId="{A567D6FE-1CF6-423C-AA97-48EEA6F0F661}" destId="{4FC502FC-4314-43B8-B41C-65023296E5B6}" srcOrd="0" destOrd="0" presId="urn:microsoft.com/office/officeart/2018/2/layout/IconVerticalSolidList"/>
    <dgm:cxn modelId="{16B98999-055C-44CC-9670-E34A8E5B0725}" type="presParOf" srcId="{5CFDB76F-9CE4-41F4-802D-2ECBB1A3E2CB}" destId="{FBCF7EB7-BB22-4D7D-83E1-BF73B5E26316}" srcOrd="0" destOrd="0" presId="urn:microsoft.com/office/officeart/2018/2/layout/IconVerticalSolidList"/>
    <dgm:cxn modelId="{90E65C0C-47CA-4134-912B-905413B5AAE5}" type="presParOf" srcId="{FBCF7EB7-BB22-4D7D-83E1-BF73B5E26316}" destId="{B094A07F-C015-4E20-87D4-92A04C495A01}" srcOrd="0" destOrd="0" presId="urn:microsoft.com/office/officeart/2018/2/layout/IconVerticalSolidList"/>
    <dgm:cxn modelId="{BF1EBE86-CA61-4427-9540-E1D7F499663F}" type="presParOf" srcId="{FBCF7EB7-BB22-4D7D-83E1-BF73B5E26316}" destId="{0C22FFB7-27EC-4AE7-A958-B51A48B559F9}" srcOrd="1" destOrd="0" presId="urn:microsoft.com/office/officeart/2018/2/layout/IconVerticalSolidList"/>
    <dgm:cxn modelId="{90AE9D7B-16DF-4BE8-873A-78FC0B680CFE}" type="presParOf" srcId="{FBCF7EB7-BB22-4D7D-83E1-BF73B5E26316}" destId="{87FB6B9D-A7D6-416C-AC3B-2FF172F39E22}" srcOrd="2" destOrd="0" presId="urn:microsoft.com/office/officeart/2018/2/layout/IconVerticalSolidList"/>
    <dgm:cxn modelId="{94028D4E-09EB-4195-87F1-A957DC6D2D16}" type="presParOf" srcId="{FBCF7EB7-BB22-4D7D-83E1-BF73B5E26316}" destId="{CF6B9C5D-1978-4E70-BBE9-F4210A74C50F}" srcOrd="3" destOrd="0" presId="urn:microsoft.com/office/officeart/2018/2/layout/IconVerticalSolidList"/>
    <dgm:cxn modelId="{733935F8-B156-4236-9199-963FF7B72BA8}" type="presParOf" srcId="{5CFDB76F-9CE4-41F4-802D-2ECBB1A3E2CB}" destId="{5C61C134-F602-442E-A3F6-19230B9A8C29}" srcOrd="1" destOrd="0" presId="urn:microsoft.com/office/officeart/2018/2/layout/IconVerticalSolidList"/>
    <dgm:cxn modelId="{B3C0EF05-602D-46B4-924C-72FD16F11644}" type="presParOf" srcId="{5CFDB76F-9CE4-41F4-802D-2ECBB1A3E2CB}" destId="{0FE85F7F-63A2-4FA1-9BB2-98914A448E57}" srcOrd="2" destOrd="0" presId="urn:microsoft.com/office/officeart/2018/2/layout/IconVerticalSolidList"/>
    <dgm:cxn modelId="{DD3931F9-ADEB-4FC3-99F0-88A36A8F94A5}" type="presParOf" srcId="{0FE85F7F-63A2-4FA1-9BB2-98914A448E57}" destId="{BF2C5686-89F8-4B9A-8B14-0A0C42DE3B60}" srcOrd="0" destOrd="0" presId="urn:microsoft.com/office/officeart/2018/2/layout/IconVerticalSolidList"/>
    <dgm:cxn modelId="{68BA583B-F3AF-4745-94AC-684FC6C4750C}" type="presParOf" srcId="{0FE85F7F-63A2-4FA1-9BB2-98914A448E57}" destId="{CF6D92A3-5CE5-4AAC-810F-754D2B56CA5E}" srcOrd="1" destOrd="0" presId="urn:microsoft.com/office/officeart/2018/2/layout/IconVerticalSolidList"/>
    <dgm:cxn modelId="{1890993C-E345-4CEB-9A4A-98DAE2AB0D17}" type="presParOf" srcId="{0FE85F7F-63A2-4FA1-9BB2-98914A448E57}" destId="{7F085A21-22BE-403A-9E1D-2340B68E43E8}" srcOrd="2" destOrd="0" presId="urn:microsoft.com/office/officeart/2018/2/layout/IconVerticalSolidList"/>
    <dgm:cxn modelId="{128A4AD9-EC00-444A-9272-2539AEB992F8}" type="presParOf" srcId="{0FE85F7F-63A2-4FA1-9BB2-98914A448E57}" destId="{6632EBCD-ABAD-421C-B8B8-8D44D422A3C4}" srcOrd="3" destOrd="0" presId="urn:microsoft.com/office/officeart/2018/2/layout/IconVerticalSolidList"/>
    <dgm:cxn modelId="{1E99EB8E-D556-4215-B5F6-11EB701343A7}" type="presParOf" srcId="{5CFDB76F-9CE4-41F4-802D-2ECBB1A3E2CB}" destId="{3B8ACC73-D566-43FB-A790-B7F44522BF66}" srcOrd="3" destOrd="0" presId="urn:microsoft.com/office/officeart/2018/2/layout/IconVerticalSolidList"/>
    <dgm:cxn modelId="{C5A27AF4-2994-4572-B0A0-DEE7BFB9D801}" type="presParOf" srcId="{5CFDB76F-9CE4-41F4-802D-2ECBB1A3E2CB}" destId="{FD774148-A150-46BC-93C4-B157C508384A}" srcOrd="4" destOrd="0" presId="urn:microsoft.com/office/officeart/2018/2/layout/IconVerticalSolidList"/>
    <dgm:cxn modelId="{867014DB-6934-40C5-807D-7F38D2805EFB}" type="presParOf" srcId="{FD774148-A150-46BC-93C4-B157C508384A}" destId="{001043AF-E938-4ECD-ACDF-46B895E5BEE9}" srcOrd="0" destOrd="0" presId="urn:microsoft.com/office/officeart/2018/2/layout/IconVerticalSolidList"/>
    <dgm:cxn modelId="{662AA369-8606-4CF7-98E1-27855D5268EE}" type="presParOf" srcId="{FD774148-A150-46BC-93C4-B157C508384A}" destId="{692E3A6D-D72C-43EB-A3EB-D5300A26FD49}" srcOrd="1" destOrd="0" presId="urn:microsoft.com/office/officeart/2018/2/layout/IconVerticalSolidList"/>
    <dgm:cxn modelId="{8D477CC8-C32B-425B-9719-90F139494CEF}" type="presParOf" srcId="{FD774148-A150-46BC-93C4-B157C508384A}" destId="{4B997133-5443-444A-BAB6-0C08A4A2649C}" srcOrd="2" destOrd="0" presId="urn:microsoft.com/office/officeart/2018/2/layout/IconVerticalSolidList"/>
    <dgm:cxn modelId="{920B8CD5-505E-44D4-9C09-45C4D379D985}" type="presParOf" srcId="{FD774148-A150-46BC-93C4-B157C508384A}" destId="{4FC502FC-4314-43B8-B41C-65023296E5B6}" srcOrd="3" destOrd="0" presId="urn:microsoft.com/office/officeart/2018/2/layout/IconVerticalSolidList"/>
    <dgm:cxn modelId="{691C2DEB-759C-4F9B-B3E9-FCDB52357B56}" type="presParOf" srcId="{5CFDB76F-9CE4-41F4-802D-2ECBB1A3E2CB}" destId="{1679FAFE-9A55-4A59-88D3-CF1966FCD6B0}" srcOrd="5" destOrd="0" presId="urn:microsoft.com/office/officeart/2018/2/layout/IconVerticalSolidList"/>
    <dgm:cxn modelId="{D5190F74-020E-4C0D-8876-8AD39B21C969}" type="presParOf" srcId="{5CFDB76F-9CE4-41F4-802D-2ECBB1A3E2CB}" destId="{3EF9EFA3-3AB2-4B71-82A8-34FA23DA482D}" srcOrd="6" destOrd="0" presId="urn:microsoft.com/office/officeart/2018/2/layout/IconVerticalSolidList"/>
    <dgm:cxn modelId="{C3127A98-6749-49AD-A6CC-EAAF0C8AB4B2}" type="presParOf" srcId="{3EF9EFA3-3AB2-4B71-82A8-34FA23DA482D}" destId="{C2E4B96D-D23A-4815-9041-F20D5CB0D411}" srcOrd="0" destOrd="0" presId="urn:microsoft.com/office/officeart/2018/2/layout/IconVerticalSolidList"/>
    <dgm:cxn modelId="{586B2E30-5456-4326-85B4-7ACC7282FBD9}" type="presParOf" srcId="{3EF9EFA3-3AB2-4B71-82A8-34FA23DA482D}" destId="{2AD37778-12E6-47A8-8678-76B1F1642ED8}" srcOrd="1" destOrd="0" presId="urn:microsoft.com/office/officeart/2018/2/layout/IconVerticalSolidList"/>
    <dgm:cxn modelId="{E9A0020D-78EC-4772-8C93-84CBC3FA08C4}" type="presParOf" srcId="{3EF9EFA3-3AB2-4B71-82A8-34FA23DA482D}" destId="{84F87074-20FA-4C5D-8547-842F5F516F3B}" srcOrd="2" destOrd="0" presId="urn:microsoft.com/office/officeart/2018/2/layout/IconVerticalSolidList"/>
    <dgm:cxn modelId="{376DF493-B99F-4340-8CDA-764294A8353F}" type="presParOf" srcId="{3EF9EFA3-3AB2-4B71-82A8-34FA23DA482D}" destId="{476B0C1A-05E6-4009-A954-8F8C106056B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55B7A9D-A825-4C88-AA3B-417363E81943}" type="doc">
      <dgm:prSet loTypeId="urn:microsoft.com/office/officeart/2008/layout/Lin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2DC5869-B9E4-438E-82E4-4F0C6806555A}">
      <dgm:prSet/>
      <dgm:spPr/>
      <dgm:t>
        <a:bodyPr/>
        <a:lstStyle/>
        <a:p>
          <a:pPr>
            <a:defRPr b="1"/>
          </a:pPr>
          <a:r>
            <a:rPr lang="en-US" b="0"/>
            <a:t>Informed consent is a process that includes a discussion and form.</a:t>
          </a:r>
        </a:p>
      </dgm:t>
    </dgm:pt>
    <dgm:pt modelId="{0EF699A9-0984-49B7-9520-CAA8A82B49C0}" type="parTrans" cxnId="{FC57C147-572F-440B-BFA7-706FD110FF03}">
      <dgm:prSet/>
      <dgm:spPr/>
      <dgm:t>
        <a:bodyPr/>
        <a:lstStyle/>
        <a:p>
          <a:endParaRPr lang="en-US"/>
        </a:p>
      </dgm:t>
    </dgm:pt>
    <dgm:pt modelId="{9648DD0D-564A-4C4C-B7E5-3F55955FA19E}" type="sibTrans" cxnId="{FC57C147-572F-440B-BFA7-706FD110FF03}">
      <dgm:prSet/>
      <dgm:spPr/>
      <dgm:t>
        <a:bodyPr/>
        <a:lstStyle/>
        <a:p>
          <a:endParaRPr lang="en-US"/>
        </a:p>
      </dgm:t>
    </dgm:pt>
    <dgm:pt modelId="{DDC9777C-9861-4505-95AE-7A1B5BFBECE1}">
      <dgm:prSet/>
      <dgm:spPr/>
      <dgm:t>
        <a:bodyPr/>
        <a:lstStyle/>
        <a:p>
          <a:pPr>
            <a:defRPr b="1"/>
          </a:pPr>
          <a:r>
            <a:rPr lang="en-US" b="0"/>
            <a:t>Physician’s non-delegable duty. </a:t>
          </a:r>
        </a:p>
      </dgm:t>
    </dgm:pt>
    <dgm:pt modelId="{25E46FE2-0BA4-45F5-93B1-CE41C10BA00F}" type="parTrans" cxnId="{C3BD0EE0-C101-4E9D-B3BC-3E9E16B2DB8A}">
      <dgm:prSet/>
      <dgm:spPr/>
      <dgm:t>
        <a:bodyPr/>
        <a:lstStyle/>
        <a:p>
          <a:endParaRPr lang="en-US"/>
        </a:p>
      </dgm:t>
    </dgm:pt>
    <dgm:pt modelId="{52598853-6439-4F05-B835-0D3981CEB103}" type="sibTrans" cxnId="{C3BD0EE0-C101-4E9D-B3BC-3E9E16B2DB8A}">
      <dgm:prSet/>
      <dgm:spPr/>
      <dgm:t>
        <a:bodyPr/>
        <a:lstStyle/>
        <a:p>
          <a:endParaRPr lang="en-US"/>
        </a:p>
      </dgm:t>
    </dgm:pt>
    <dgm:pt modelId="{4AE1401A-356E-4990-A307-CEA2431DB72D}">
      <dgm:prSet/>
      <dgm:spPr/>
      <dgm:t>
        <a:bodyPr/>
        <a:lstStyle/>
        <a:p>
          <a:pPr>
            <a:defRPr b="1"/>
          </a:pPr>
          <a:r>
            <a:rPr lang="en-US" b="0"/>
            <a:t>Informed consent is not only a signature on a document.</a:t>
          </a:r>
        </a:p>
      </dgm:t>
    </dgm:pt>
    <dgm:pt modelId="{2877AE31-C768-4A7C-9E33-9819D01934BF}" type="parTrans" cxnId="{9307C2C6-C032-4293-BB82-6128827574D1}">
      <dgm:prSet/>
      <dgm:spPr/>
      <dgm:t>
        <a:bodyPr/>
        <a:lstStyle/>
        <a:p>
          <a:endParaRPr lang="en-US"/>
        </a:p>
      </dgm:t>
    </dgm:pt>
    <dgm:pt modelId="{01E621D6-45A3-4963-8A91-62D50B168CBB}" type="sibTrans" cxnId="{9307C2C6-C032-4293-BB82-6128827574D1}">
      <dgm:prSet/>
      <dgm:spPr/>
      <dgm:t>
        <a:bodyPr/>
        <a:lstStyle/>
        <a:p>
          <a:endParaRPr lang="en-US"/>
        </a:p>
      </dgm:t>
    </dgm:pt>
    <dgm:pt modelId="{80953CDF-A485-4955-AC11-D0185303A1BB}" type="pres">
      <dgm:prSet presAssocID="{255B7A9D-A825-4C88-AA3B-417363E81943}" presName="vert0" presStyleCnt="0">
        <dgm:presLayoutVars>
          <dgm:dir/>
          <dgm:animOne val="branch"/>
          <dgm:animLvl val="lvl"/>
        </dgm:presLayoutVars>
      </dgm:prSet>
      <dgm:spPr/>
    </dgm:pt>
    <dgm:pt modelId="{FDF5DFF7-B8E7-4459-97DD-1A725F5D456C}" type="pres">
      <dgm:prSet presAssocID="{C2DC5869-B9E4-438E-82E4-4F0C6806555A}" presName="thickLine" presStyleLbl="alignNode1" presStyleIdx="0" presStyleCnt="3"/>
      <dgm:spPr/>
    </dgm:pt>
    <dgm:pt modelId="{7E925882-0CAD-4E20-8B4E-D9D164BA954F}" type="pres">
      <dgm:prSet presAssocID="{C2DC5869-B9E4-438E-82E4-4F0C6806555A}" presName="horz1" presStyleCnt="0"/>
      <dgm:spPr/>
    </dgm:pt>
    <dgm:pt modelId="{E6378727-EE0B-4D8C-B9C1-533BF8B42E92}" type="pres">
      <dgm:prSet presAssocID="{C2DC5869-B9E4-438E-82E4-4F0C6806555A}" presName="tx1" presStyleLbl="revTx" presStyleIdx="0" presStyleCnt="3"/>
      <dgm:spPr/>
    </dgm:pt>
    <dgm:pt modelId="{444BFBEA-E6B2-46C2-B89B-316975C45409}" type="pres">
      <dgm:prSet presAssocID="{C2DC5869-B9E4-438E-82E4-4F0C6806555A}" presName="vert1" presStyleCnt="0"/>
      <dgm:spPr/>
    </dgm:pt>
    <dgm:pt modelId="{7735B192-33EA-40B3-86F0-FF13656B0456}" type="pres">
      <dgm:prSet presAssocID="{DDC9777C-9861-4505-95AE-7A1B5BFBECE1}" presName="thickLine" presStyleLbl="alignNode1" presStyleIdx="1" presStyleCnt="3"/>
      <dgm:spPr/>
    </dgm:pt>
    <dgm:pt modelId="{4F168844-1867-4F28-A6F8-9F43FDA860D5}" type="pres">
      <dgm:prSet presAssocID="{DDC9777C-9861-4505-95AE-7A1B5BFBECE1}" presName="horz1" presStyleCnt="0"/>
      <dgm:spPr/>
    </dgm:pt>
    <dgm:pt modelId="{12A645D9-EE3A-46AF-8497-A20D78E9E381}" type="pres">
      <dgm:prSet presAssocID="{DDC9777C-9861-4505-95AE-7A1B5BFBECE1}" presName="tx1" presStyleLbl="revTx" presStyleIdx="1" presStyleCnt="3"/>
      <dgm:spPr/>
    </dgm:pt>
    <dgm:pt modelId="{955555B3-7CF3-4890-8FCF-BDA0E3463E37}" type="pres">
      <dgm:prSet presAssocID="{DDC9777C-9861-4505-95AE-7A1B5BFBECE1}" presName="vert1" presStyleCnt="0"/>
      <dgm:spPr/>
    </dgm:pt>
    <dgm:pt modelId="{156F09F1-C9A1-4D49-953F-EDB61643706C}" type="pres">
      <dgm:prSet presAssocID="{4AE1401A-356E-4990-A307-CEA2431DB72D}" presName="thickLine" presStyleLbl="alignNode1" presStyleIdx="2" presStyleCnt="3"/>
      <dgm:spPr/>
    </dgm:pt>
    <dgm:pt modelId="{716792C7-56E3-404B-95E3-B36C73432740}" type="pres">
      <dgm:prSet presAssocID="{4AE1401A-356E-4990-A307-CEA2431DB72D}" presName="horz1" presStyleCnt="0"/>
      <dgm:spPr/>
    </dgm:pt>
    <dgm:pt modelId="{B4D0E3E1-0D4A-4060-B36C-3341418C81EF}" type="pres">
      <dgm:prSet presAssocID="{4AE1401A-356E-4990-A307-CEA2431DB72D}" presName="tx1" presStyleLbl="revTx" presStyleIdx="2" presStyleCnt="3"/>
      <dgm:spPr/>
    </dgm:pt>
    <dgm:pt modelId="{6CA0A873-7216-4EFC-8791-47520078B5F9}" type="pres">
      <dgm:prSet presAssocID="{4AE1401A-356E-4990-A307-CEA2431DB72D}" presName="vert1" presStyleCnt="0"/>
      <dgm:spPr/>
    </dgm:pt>
  </dgm:ptLst>
  <dgm:cxnLst>
    <dgm:cxn modelId="{002AE303-A5A2-4669-887C-67FC09466D63}" type="presOf" srcId="{C2DC5869-B9E4-438E-82E4-4F0C6806555A}" destId="{E6378727-EE0B-4D8C-B9C1-533BF8B42E92}" srcOrd="0" destOrd="0" presId="urn:microsoft.com/office/officeart/2008/layout/LinedList"/>
    <dgm:cxn modelId="{FC57C147-572F-440B-BFA7-706FD110FF03}" srcId="{255B7A9D-A825-4C88-AA3B-417363E81943}" destId="{C2DC5869-B9E4-438E-82E4-4F0C6806555A}" srcOrd="0" destOrd="0" parTransId="{0EF699A9-0984-49B7-9520-CAA8A82B49C0}" sibTransId="{9648DD0D-564A-4C4C-B7E5-3F55955FA19E}"/>
    <dgm:cxn modelId="{E7FAC56A-1056-45D0-B572-BC3511DDE73D}" type="presOf" srcId="{4AE1401A-356E-4990-A307-CEA2431DB72D}" destId="{B4D0E3E1-0D4A-4060-B36C-3341418C81EF}" srcOrd="0" destOrd="0" presId="urn:microsoft.com/office/officeart/2008/layout/LinedList"/>
    <dgm:cxn modelId="{37961058-B8E8-4955-BEB2-593062B4A9A8}" type="presOf" srcId="{255B7A9D-A825-4C88-AA3B-417363E81943}" destId="{80953CDF-A485-4955-AC11-D0185303A1BB}" srcOrd="0" destOrd="0" presId="urn:microsoft.com/office/officeart/2008/layout/LinedList"/>
    <dgm:cxn modelId="{9307C2C6-C032-4293-BB82-6128827574D1}" srcId="{255B7A9D-A825-4C88-AA3B-417363E81943}" destId="{4AE1401A-356E-4990-A307-CEA2431DB72D}" srcOrd="2" destOrd="0" parTransId="{2877AE31-C768-4A7C-9E33-9819D01934BF}" sibTransId="{01E621D6-45A3-4963-8A91-62D50B168CBB}"/>
    <dgm:cxn modelId="{239909CB-2053-4511-B919-626EF61DE074}" type="presOf" srcId="{DDC9777C-9861-4505-95AE-7A1B5BFBECE1}" destId="{12A645D9-EE3A-46AF-8497-A20D78E9E381}" srcOrd="0" destOrd="0" presId="urn:microsoft.com/office/officeart/2008/layout/LinedList"/>
    <dgm:cxn modelId="{C3BD0EE0-C101-4E9D-B3BC-3E9E16B2DB8A}" srcId="{255B7A9D-A825-4C88-AA3B-417363E81943}" destId="{DDC9777C-9861-4505-95AE-7A1B5BFBECE1}" srcOrd="1" destOrd="0" parTransId="{25E46FE2-0BA4-45F5-93B1-CE41C10BA00F}" sibTransId="{52598853-6439-4F05-B835-0D3981CEB103}"/>
    <dgm:cxn modelId="{5E354F68-BAAD-4D83-98BD-92310AF02F2E}" type="presParOf" srcId="{80953CDF-A485-4955-AC11-D0185303A1BB}" destId="{FDF5DFF7-B8E7-4459-97DD-1A725F5D456C}" srcOrd="0" destOrd="0" presId="urn:microsoft.com/office/officeart/2008/layout/LinedList"/>
    <dgm:cxn modelId="{AAF0547E-8FCA-4616-884E-614F51382893}" type="presParOf" srcId="{80953CDF-A485-4955-AC11-D0185303A1BB}" destId="{7E925882-0CAD-4E20-8B4E-D9D164BA954F}" srcOrd="1" destOrd="0" presId="urn:microsoft.com/office/officeart/2008/layout/LinedList"/>
    <dgm:cxn modelId="{6358596F-5117-426E-BC72-664A8E664425}" type="presParOf" srcId="{7E925882-0CAD-4E20-8B4E-D9D164BA954F}" destId="{E6378727-EE0B-4D8C-B9C1-533BF8B42E92}" srcOrd="0" destOrd="0" presId="urn:microsoft.com/office/officeart/2008/layout/LinedList"/>
    <dgm:cxn modelId="{9752CBEF-8097-4D62-A6A5-36E9B913506E}" type="presParOf" srcId="{7E925882-0CAD-4E20-8B4E-D9D164BA954F}" destId="{444BFBEA-E6B2-46C2-B89B-316975C45409}" srcOrd="1" destOrd="0" presId="urn:microsoft.com/office/officeart/2008/layout/LinedList"/>
    <dgm:cxn modelId="{D8DCB5ED-FE0D-445D-815E-56DFAD4B9BF7}" type="presParOf" srcId="{80953CDF-A485-4955-AC11-D0185303A1BB}" destId="{7735B192-33EA-40B3-86F0-FF13656B0456}" srcOrd="2" destOrd="0" presId="urn:microsoft.com/office/officeart/2008/layout/LinedList"/>
    <dgm:cxn modelId="{E064F250-2534-4A7A-9AB8-BACF7B6827F5}" type="presParOf" srcId="{80953CDF-A485-4955-AC11-D0185303A1BB}" destId="{4F168844-1867-4F28-A6F8-9F43FDA860D5}" srcOrd="3" destOrd="0" presId="urn:microsoft.com/office/officeart/2008/layout/LinedList"/>
    <dgm:cxn modelId="{AB7E79C7-058C-4466-879D-7A38CE4960C6}" type="presParOf" srcId="{4F168844-1867-4F28-A6F8-9F43FDA860D5}" destId="{12A645D9-EE3A-46AF-8497-A20D78E9E381}" srcOrd="0" destOrd="0" presId="urn:microsoft.com/office/officeart/2008/layout/LinedList"/>
    <dgm:cxn modelId="{AC21A9B1-4994-4138-9434-45DF36A8D6F9}" type="presParOf" srcId="{4F168844-1867-4F28-A6F8-9F43FDA860D5}" destId="{955555B3-7CF3-4890-8FCF-BDA0E3463E37}" srcOrd="1" destOrd="0" presId="urn:microsoft.com/office/officeart/2008/layout/LinedList"/>
    <dgm:cxn modelId="{49AE2EB7-C157-41D2-83D9-616E33E7D6B6}" type="presParOf" srcId="{80953CDF-A485-4955-AC11-D0185303A1BB}" destId="{156F09F1-C9A1-4D49-953F-EDB61643706C}" srcOrd="4" destOrd="0" presId="urn:microsoft.com/office/officeart/2008/layout/LinedList"/>
    <dgm:cxn modelId="{84F309F3-5F3B-407F-BDCA-E79B22725F50}" type="presParOf" srcId="{80953CDF-A485-4955-AC11-D0185303A1BB}" destId="{716792C7-56E3-404B-95E3-B36C73432740}" srcOrd="5" destOrd="0" presId="urn:microsoft.com/office/officeart/2008/layout/LinedList"/>
    <dgm:cxn modelId="{D4A8EC31-0DDC-4406-B1A5-AB1FE402C705}" type="presParOf" srcId="{716792C7-56E3-404B-95E3-B36C73432740}" destId="{B4D0E3E1-0D4A-4060-B36C-3341418C81EF}" srcOrd="0" destOrd="0" presId="urn:microsoft.com/office/officeart/2008/layout/LinedList"/>
    <dgm:cxn modelId="{E021C627-FB17-4D92-8261-DD79EFAFF206}" type="presParOf" srcId="{716792C7-56E3-404B-95E3-B36C73432740}" destId="{6CA0A873-7216-4EFC-8791-47520078B5F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705812-6B08-444F-930A-3EBD04FEC6C9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BAE24D-AB5A-4957-A0C6-9641F0A0872A}">
      <dgm:prSet custT="1"/>
      <dgm:spPr/>
      <dgm:t>
        <a:bodyPr/>
        <a:lstStyle/>
        <a:p>
          <a:r>
            <a:rPr lang="en-US" sz="2400" b="0">
              <a:solidFill>
                <a:srgbClr val="000000"/>
              </a:solidFill>
            </a:rPr>
            <a:t>Preoperative assessment</a:t>
          </a:r>
          <a:endParaRPr lang="en-US" sz="2400" b="0">
            <a:solidFill>
              <a:srgbClr val="000000"/>
            </a:solidFill>
            <a:latin typeface="+mn-lt"/>
            <a:cs typeface="Arial"/>
          </a:endParaRPr>
        </a:p>
      </dgm:t>
    </dgm:pt>
    <dgm:pt modelId="{DB9FC806-2C5D-45CA-ACFB-9D9655928D7C}" type="parTrans" cxnId="{711049D5-F718-496C-8468-8065051C6F1E}">
      <dgm:prSet/>
      <dgm:spPr/>
      <dgm:t>
        <a:bodyPr/>
        <a:lstStyle/>
        <a:p>
          <a:endParaRPr lang="en-US" sz="2400"/>
        </a:p>
      </dgm:t>
    </dgm:pt>
    <dgm:pt modelId="{13581C3F-1BBA-434F-991D-A1DC56182645}" type="sibTrans" cxnId="{711049D5-F718-496C-8468-8065051C6F1E}">
      <dgm:prSet/>
      <dgm:spPr/>
      <dgm:t>
        <a:bodyPr/>
        <a:lstStyle/>
        <a:p>
          <a:endParaRPr lang="en-US" sz="2400"/>
        </a:p>
      </dgm:t>
    </dgm:pt>
    <dgm:pt modelId="{61F6A5ED-7DD8-43AF-80EA-AB6A111AA20A}">
      <dgm:prSet custT="1"/>
      <dgm:spPr/>
      <dgm:t>
        <a:bodyPr/>
        <a:lstStyle/>
        <a:p>
          <a:r>
            <a:rPr lang="en-US" sz="2400" b="0"/>
            <a:t>Perioperative communication</a:t>
          </a:r>
          <a:endParaRPr lang="en-US" sz="2400" b="0">
            <a:latin typeface="+mn-lt"/>
            <a:cs typeface="Arial"/>
          </a:endParaRPr>
        </a:p>
      </dgm:t>
    </dgm:pt>
    <dgm:pt modelId="{7178E3B5-79B4-40A8-83FF-631AAE129E59}" type="parTrans" cxnId="{BC386730-1F70-4968-BAD8-A4A58AA9F228}">
      <dgm:prSet/>
      <dgm:spPr/>
      <dgm:t>
        <a:bodyPr/>
        <a:lstStyle/>
        <a:p>
          <a:endParaRPr lang="en-US" sz="2400"/>
        </a:p>
      </dgm:t>
    </dgm:pt>
    <dgm:pt modelId="{319DFE39-A3A5-408F-A0F3-CB410C5CC854}" type="sibTrans" cxnId="{BC386730-1F70-4968-BAD8-A4A58AA9F228}">
      <dgm:prSet/>
      <dgm:spPr/>
      <dgm:t>
        <a:bodyPr/>
        <a:lstStyle/>
        <a:p>
          <a:endParaRPr lang="en-US" sz="2400"/>
        </a:p>
      </dgm:t>
    </dgm:pt>
    <dgm:pt modelId="{162275E5-5BAF-4FCE-BB56-2BE8D5DA3610}">
      <dgm:prSet custT="1"/>
      <dgm:spPr/>
      <dgm:t>
        <a:bodyPr/>
        <a:lstStyle/>
        <a:p>
          <a:pPr rtl="0"/>
          <a:r>
            <a:rPr lang="en-US" sz="2400" b="0"/>
            <a:t>Surgical safety checklist</a:t>
          </a:r>
          <a:r>
            <a:rPr lang="en-US" sz="2400" b="0">
              <a:latin typeface="Calibri"/>
            </a:rPr>
            <a:t> </a:t>
          </a:r>
          <a:endParaRPr lang="en-US" sz="2400" b="0">
            <a:highlight>
              <a:srgbClr val="FFFF00"/>
            </a:highlight>
            <a:latin typeface="+mn-lt"/>
            <a:cs typeface="Arial"/>
          </a:endParaRPr>
        </a:p>
      </dgm:t>
    </dgm:pt>
    <dgm:pt modelId="{11E685E7-5955-4745-B938-2756C58D3EB0}" type="parTrans" cxnId="{30186844-0373-4364-9000-8CEF3D977DB8}">
      <dgm:prSet/>
      <dgm:spPr/>
      <dgm:t>
        <a:bodyPr/>
        <a:lstStyle/>
        <a:p>
          <a:endParaRPr lang="en-US" sz="2400"/>
        </a:p>
      </dgm:t>
    </dgm:pt>
    <dgm:pt modelId="{54D8FAE1-2D0B-4D19-8F6F-7C8800B58A0C}" type="sibTrans" cxnId="{30186844-0373-4364-9000-8CEF3D977DB8}">
      <dgm:prSet/>
      <dgm:spPr/>
      <dgm:t>
        <a:bodyPr/>
        <a:lstStyle/>
        <a:p>
          <a:endParaRPr lang="en-US" sz="2400"/>
        </a:p>
      </dgm:t>
    </dgm:pt>
    <dgm:pt modelId="{53F660B1-E3A4-4D06-A42D-0E20AFCC5C5C}">
      <dgm:prSet custT="1"/>
      <dgm:spPr/>
      <dgm:t>
        <a:bodyPr/>
        <a:lstStyle/>
        <a:p>
          <a:r>
            <a:rPr lang="en-US" sz="2400" b="0"/>
            <a:t>Postoperative care</a:t>
          </a:r>
          <a:endParaRPr lang="en-US" sz="2400" b="0">
            <a:latin typeface="+mn-lt"/>
            <a:cs typeface="Arial"/>
          </a:endParaRPr>
        </a:p>
      </dgm:t>
    </dgm:pt>
    <dgm:pt modelId="{1FB0CDFF-B87B-4392-BEE6-627B5DF9CBD1}" type="parTrans" cxnId="{FB9F13D2-032E-456E-A95C-E2BB38546183}">
      <dgm:prSet/>
      <dgm:spPr/>
      <dgm:t>
        <a:bodyPr/>
        <a:lstStyle/>
        <a:p>
          <a:endParaRPr lang="en-US" sz="2400"/>
        </a:p>
      </dgm:t>
    </dgm:pt>
    <dgm:pt modelId="{F56AE583-EE38-4192-BECC-58877A905295}" type="sibTrans" cxnId="{FB9F13D2-032E-456E-A95C-E2BB38546183}">
      <dgm:prSet/>
      <dgm:spPr/>
      <dgm:t>
        <a:bodyPr/>
        <a:lstStyle/>
        <a:p>
          <a:endParaRPr lang="en-US" sz="2400"/>
        </a:p>
      </dgm:t>
    </dgm:pt>
    <dgm:pt modelId="{4A0B5295-1870-47F3-8E8B-B84E9DE1D1BB}">
      <dgm:prSet custT="1"/>
      <dgm:spPr/>
      <dgm:t>
        <a:bodyPr/>
        <a:lstStyle/>
        <a:p>
          <a:r>
            <a:rPr lang="en-US" sz="2400" b="0">
              <a:latin typeface="+mn-lt"/>
              <a:cs typeface="Arial"/>
            </a:rPr>
            <a:t>Informed Consent Process</a:t>
          </a:r>
        </a:p>
      </dgm:t>
    </dgm:pt>
    <dgm:pt modelId="{0E195157-26DB-4715-A52D-13A1C3D382DB}" type="parTrans" cxnId="{24583C62-BFF5-4CD8-BDAF-41ED0BD5AA42}">
      <dgm:prSet/>
      <dgm:spPr/>
      <dgm:t>
        <a:bodyPr/>
        <a:lstStyle/>
        <a:p>
          <a:endParaRPr lang="en-US"/>
        </a:p>
      </dgm:t>
    </dgm:pt>
    <dgm:pt modelId="{01E86248-E571-48D8-9CCB-0B21F5DC7712}" type="sibTrans" cxnId="{24583C62-BFF5-4CD8-BDAF-41ED0BD5AA42}">
      <dgm:prSet/>
      <dgm:spPr/>
      <dgm:t>
        <a:bodyPr/>
        <a:lstStyle/>
        <a:p>
          <a:endParaRPr lang="en-US"/>
        </a:p>
      </dgm:t>
    </dgm:pt>
    <dgm:pt modelId="{F758D321-D0B0-4A41-AD24-ACDFAC855443}" type="pres">
      <dgm:prSet presAssocID="{C2705812-6B08-444F-930A-3EBD04FEC6C9}" presName="vert0" presStyleCnt="0">
        <dgm:presLayoutVars>
          <dgm:dir/>
          <dgm:animOne val="branch"/>
          <dgm:animLvl val="lvl"/>
        </dgm:presLayoutVars>
      </dgm:prSet>
      <dgm:spPr/>
    </dgm:pt>
    <dgm:pt modelId="{D257F7CD-06A7-459F-B433-4C7E1C7EBE66}" type="pres">
      <dgm:prSet presAssocID="{D2BAE24D-AB5A-4957-A0C6-9641F0A0872A}" presName="thickLine" presStyleLbl="alignNode1" presStyleIdx="0" presStyleCnt="5"/>
      <dgm:spPr/>
    </dgm:pt>
    <dgm:pt modelId="{2DA40FCB-692E-49F5-A949-F9EA41B7863B}" type="pres">
      <dgm:prSet presAssocID="{D2BAE24D-AB5A-4957-A0C6-9641F0A0872A}" presName="horz1" presStyleCnt="0"/>
      <dgm:spPr/>
    </dgm:pt>
    <dgm:pt modelId="{11C3CD7B-010F-40FD-BF99-8B92C9ADB59E}" type="pres">
      <dgm:prSet presAssocID="{D2BAE24D-AB5A-4957-A0C6-9641F0A0872A}" presName="tx1" presStyleLbl="revTx" presStyleIdx="0" presStyleCnt="5"/>
      <dgm:spPr/>
    </dgm:pt>
    <dgm:pt modelId="{269CEC3D-0822-484C-A6ED-E69DC17C4499}" type="pres">
      <dgm:prSet presAssocID="{D2BAE24D-AB5A-4957-A0C6-9641F0A0872A}" presName="vert1" presStyleCnt="0"/>
      <dgm:spPr/>
    </dgm:pt>
    <dgm:pt modelId="{87D23C0C-2BD5-464D-B026-C82505730A0E}" type="pres">
      <dgm:prSet presAssocID="{61F6A5ED-7DD8-43AF-80EA-AB6A111AA20A}" presName="thickLine" presStyleLbl="alignNode1" presStyleIdx="1" presStyleCnt="5"/>
      <dgm:spPr/>
    </dgm:pt>
    <dgm:pt modelId="{5930BD17-331F-41D2-8F71-20A97B1138AA}" type="pres">
      <dgm:prSet presAssocID="{61F6A5ED-7DD8-43AF-80EA-AB6A111AA20A}" presName="horz1" presStyleCnt="0"/>
      <dgm:spPr/>
    </dgm:pt>
    <dgm:pt modelId="{64574592-2FF6-439B-8658-C4819E0F06D3}" type="pres">
      <dgm:prSet presAssocID="{61F6A5ED-7DD8-43AF-80EA-AB6A111AA20A}" presName="tx1" presStyleLbl="revTx" presStyleIdx="1" presStyleCnt="5"/>
      <dgm:spPr/>
    </dgm:pt>
    <dgm:pt modelId="{2E06954F-E579-4BC9-9147-2EC5C73D0639}" type="pres">
      <dgm:prSet presAssocID="{61F6A5ED-7DD8-43AF-80EA-AB6A111AA20A}" presName="vert1" presStyleCnt="0"/>
      <dgm:spPr/>
    </dgm:pt>
    <dgm:pt modelId="{CF00D5A6-D792-414B-81FD-55E6F65EB033}" type="pres">
      <dgm:prSet presAssocID="{4A0B5295-1870-47F3-8E8B-B84E9DE1D1BB}" presName="thickLine" presStyleLbl="alignNode1" presStyleIdx="2" presStyleCnt="5"/>
      <dgm:spPr/>
    </dgm:pt>
    <dgm:pt modelId="{D21605AC-A23A-4CA4-8B16-9B9119052021}" type="pres">
      <dgm:prSet presAssocID="{4A0B5295-1870-47F3-8E8B-B84E9DE1D1BB}" presName="horz1" presStyleCnt="0"/>
      <dgm:spPr/>
    </dgm:pt>
    <dgm:pt modelId="{DEF81280-C289-48F0-8D91-D1422C54167D}" type="pres">
      <dgm:prSet presAssocID="{4A0B5295-1870-47F3-8E8B-B84E9DE1D1BB}" presName="tx1" presStyleLbl="revTx" presStyleIdx="2" presStyleCnt="5"/>
      <dgm:spPr/>
    </dgm:pt>
    <dgm:pt modelId="{FC41C814-D2AC-4294-9779-81B949A95914}" type="pres">
      <dgm:prSet presAssocID="{4A0B5295-1870-47F3-8E8B-B84E9DE1D1BB}" presName="vert1" presStyleCnt="0"/>
      <dgm:spPr/>
    </dgm:pt>
    <dgm:pt modelId="{4D16FE55-891F-4661-B243-2869BD8BC036}" type="pres">
      <dgm:prSet presAssocID="{162275E5-5BAF-4FCE-BB56-2BE8D5DA3610}" presName="thickLine" presStyleLbl="alignNode1" presStyleIdx="3" presStyleCnt="5"/>
      <dgm:spPr/>
    </dgm:pt>
    <dgm:pt modelId="{F0B8A566-152D-4A46-8C3F-B18ECBDC0B98}" type="pres">
      <dgm:prSet presAssocID="{162275E5-5BAF-4FCE-BB56-2BE8D5DA3610}" presName="horz1" presStyleCnt="0"/>
      <dgm:spPr/>
    </dgm:pt>
    <dgm:pt modelId="{8047A2D1-55B9-475D-A3BF-2B3B075E6A78}" type="pres">
      <dgm:prSet presAssocID="{162275E5-5BAF-4FCE-BB56-2BE8D5DA3610}" presName="tx1" presStyleLbl="revTx" presStyleIdx="3" presStyleCnt="5"/>
      <dgm:spPr/>
    </dgm:pt>
    <dgm:pt modelId="{6B3567C5-4AB5-4D88-9BC1-C1C464E64CB8}" type="pres">
      <dgm:prSet presAssocID="{162275E5-5BAF-4FCE-BB56-2BE8D5DA3610}" presName="vert1" presStyleCnt="0"/>
      <dgm:spPr/>
    </dgm:pt>
    <dgm:pt modelId="{C6405686-ABE8-4FA6-A1EC-AC0F2417DC8B}" type="pres">
      <dgm:prSet presAssocID="{53F660B1-E3A4-4D06-A42D-0E20AFCC5C5C}" presName="thickLine" presStyleLbl="alignNode1" presStyleIdx="4" presStyleCnt="5"/>
      <dgm:spPr/>
    </dgm:pt>
    <dgm:pt modelId="{F9E56C0D-D15E-4476-8528-1F9D7E3F6132}" type="pres">
      <dgm:prSet presAssocID="{53F660B1-E3A4-4D06-A42D-0E20AFCC5C5C}" presName="horz1" presStyleCnt="0"/>
      <dgm:spPr/>
    </dgm:pt>
    <dgm:pt modelId="{AEA6E965-D7E3-4EFD-8D64-713288A86EDA}" type="pres">
      <dgm:prSet presAssocID="{53F660B1-E3A4-4D06-A42D-0E20AFCC5C5C}" presName="tx1" presStyleLbl="revTx" presStyleIdx="4" presStyleCnt="5"/>
      <dgm:spPr/>
    </dgm:pt>
    <dgm:pt modelId="{6B966CD7-097F-412C-A6B2-EE027FE59ADA}" type="pres">
      <dgm:prSet presAssocID="{53F660B1-E3A4-4D06-A42D-0E20AFCC5C5C}" presName="vert1" presStyleCnt="0"/>
      <dgm:spPr/>
    </dgm:pt>
  </dgm:ptLst>
  <dgm:cxnLst>
    <dgm:cxn modelId="{BC386730-1F70-4968-BAD8-A4A58AA9F228}" srcId="{C2705812-6B08-444F-930A-3EBD04FEC6C9}" destId="{61F6A5ED-7DD8-43AF-80EA-AB6A111AA20A}" srcOrd="1" destOrd="0" parTransId="{7178E3B5-79B4-40A8-83FF-631AAE129E59}" sibTransId="{319DFE39-A3A5-408F-A0F3-CB410C5CC854}"/>
    <dgm:cxn modelId="{C37AF03B-9C4A-4193-BBCE-F4AE9687AC79}" type="presOf" srcId="{C2705812-6B08-444F-930A-3EBD04FEC6C9}" destId="{F758D321-D0B0-4A41-AD24-ACDFAC855443}" srcOrd="0" destOrd="0" presId="urn:microsoft.com/office/officeart/2008/layout/LinedList"/>
    <dgm:cxn modelId="{24583C62-BFF5-4CD8-BDAF-41ED0BD5AA42}" srcId="{C2705812-6B08-444F-930A-3EBD04FEC6C9}" destId="{4A0B5295-1870-47F3-8E8B-B84E9DE1D1BB}" srcOrd="2" destOrd="0" parTransId="{0E195157-26DB-4715-A52D-13A1C3D382DB}" sibTransId="{01E86248-E571-48D8-9CCB-0B21F5DC7712}"/>
    <dgm:cxn modelId="{30186844-0373-4364-9000-8CEF3D977DB8}" srcId="{C2705812-6B08-444F-930A-3EBD04FEC6C9}" destId="{162275E5-5BAF-4FCE-BB56-2BE8D5DA3610}" srcOrd="3" destOrd="0" parTransId="{11E685E7-5955-4745-B938-2756C58D3EB0}" sibTransId="{54D8FAE1-2D0B-4D19-8F6F-7C8800B58A0C}"/>
    <dgm:cxn modelId="{DED64756-2E60-4B57-B32A-994653083584}" type="presOf" srcId="{61F6A5ED-7DD8-43AF-80EA-AB6A111AA20A}" destId="{64574592-2FF6-439B-8658-C4819E0F06D3}" srcOrd="0" destOrd="0" presId="urn:microsoft.com/office/officeart/2008/layout/LinedList"/>
    <dgm:cxn modelId="{28631459-EB30-4B68-802E-12278B5CEEFB}" type="presOf" srcId="{53F660B1-E3A4-4D06-A42D-0E20AFCC5C5C}" destId="{AEA6E965-D7E3-4EFD-8D64-713288A86EDA}" srcOrd="0" destOrd="0" presId="urn:microsoft.com/office/officeart/2008/layout/LinedList"/>
    <dgm:cxn modelId="{1717165A-B2D4-46E7-AE6F-CC15A1923965}" type="presOf" srcId="{162275E5-5BAF-4FCE-BB56-2BE8D5DA3610}" destId="{8047A2D1-55B9-475D-A3BF-2B3B075E6A78}" srcOrd="0" destOrd="0" presId="urn:microsoft.com/office/officeart/2008/layout/LinedList"/>
    <dgm:cxn modelId="{0B2CBBBF-D4D0-48F5-AED9-0970E11E1D7C}" type="presOf" srcId="{4A0B5295-1870-47F3-8E8B-B84E9DE1D1BB}" destId="{DEF81280-C289-48F0-8D91-D1422C54167D}" srcOrd="0" destOrd="0" presId="urn:microsoft.com/office/officeart/2008/layout/LinedList"/>
    <dgm:cxn modelId="{897F17D1-7A6E-4F24-92C0-868EC51D54EC}" type="presOf" srcId="{D2BAE24D-AB5A-4957-A0C6-9641F0A0872A}" destId="{11C3CD7B-010F-40FD-BF99-8B92C9ADB59E}" srcOrd="0" destOrd="0" presId="urn:microsoft.com/office/officeart/2008/layout/LinedList"/>
    <dgm:cxn modelId="{FB9F13D2-032E-456E-A95C-E2BB38546183}" srcId="{C2705812-6B08-444F-930A-3EBD04FEC6C9}" destId="{53F660B1-E3A4-4D06-A42D-0E20AFCC5C5C}" srcOrd="4" destOrd="0" parTransId="{1FB0CDFF-B87B-4392-BEE6-627B5DF9CBD1}" sibTransId="{F56AE583-EE38-4192-BECC-58877A905295}"/>
    <dgm:cxn modelId="{711049D5-F718-496C-8468-8065051C6F1E}" srcId="{C2705812-6B08-444F-930A-3EBD04FEC6C9}" destId="{D2BAE24D-AB5A-4957-A0C6-9641F0A0872A}" srcOrd="0" destOrd="0" parTransId="{DB9FC806-2C5D-45CA-ACFB-9D9655928D7C}" sibTransId="{13581C3F-1BBA-434F-991D-A1DC56182645}"/>
    <dgm:cxn modelId="{DD732D43-7DF2-4F15-8984-5BD15BAFE188}" type="presParOf" srcId="{F758D321-D0B0-4A41-AD24-ACDFAC855443}" destId="{D257F7CD-06A7-459F-B433-4C7E1C7EBE66}" srcOrd="0" destOrd="0" presId="urn:microsoft.com/office/officeart/2008/layout/LinedList"/>
    <dgm:cxn modelId="{BAC693D7-7323-4DA0-A5B2-71C431331734}" type="presParOf" srcId="{F758D321-D0B0-4A41-AD24-ACDFAC855443}" destId="{2DA40FCB-692E-49F5-A949-F9EA41B7863B}" srcOrd="1" destOrd="0" presId="urn:microsoft.com/office/officeart/2008/layout/LinedList"/>
    <dgm:cxn modelId="{98A5F8FB-FC62-4677-A157-4270864EB6C8}" type="presParOf" srcId="{2DA40FCB-692E-49F5-A949-F9EA41B7863B}" destId="{11C3CD7B-010F-40FD-BF99-8B92C9ADB59E}" srcOrd="0" destOrd="0" presId="urn:microsoft.com/office/officeart/2008/layout/LinedList"/>
    <dgm:cxn modelId="{F76BA27C-C8B3-4E03-AAA2-7214F931504E}" type="presParOf" srcId="{2DA40FCB-692E-49F5-A949-F9EA41B7863B}" destId="{269CEC3D-0822-484C-A6ED-E69DC17C4499}" srcOrd="1" destOrd="0" presId="urn:microsoft.com/office/officeart/2008/layout/LinedList"/>
    <dgm:cxn modelId="{193DE04F-8A09-4CFB-96BE-770F66036B90}" type="presParOf" srcId="{F758D321-D0B0-4A41-AD24-ACDFAC855443}" destId="{87D23C0C-2BD5-464D-B026-C82505730A0E}" srcOrd="2" destOrd="0" presId="urn:microsoft.com/office/officeart/2008/layout/LinedList"/>
    <dgm:cxn modelId="{AA73DB03-422F-4EDE-8E49-1665371C7F58}" type="presParOf" srcId="{F758D321-D0B0-4A41-AD24-ACDFAC855443}" destId="{5930BD17-331F-41D2-8F71-20A97B1138AA}" srcOrd="3" destOrd="0" presId="urn:microsoft.com/office/officeart/2008/layout/LinedList"/>
    <dgm:cxn modelId="{D6F92F45-92C4-40F6-9CBA-12F544015719}" type="presParOf" srcId="{5930BD17-331F-41D2-8F71-20A97B1138AA}" destId="{64574592-2FF6-439B-8658-C4819E0F06D3}" srcOrd="0" destOrd="0" presId="urn:microsoft.com/office/officeart/2008/layout/LinedList"/>
    <dgm:cxn modelId="{E09D3624-5B10-4E16-9501-2C1B2D0ECE97}" type="presParOf" srcId="{5930BD17-331F-41D2-8F71-20A97B1138AA}" destId="{2E06954F-E579-4BC9-9147-2EC5C73D0639}" srcOrd="1" destOrd="0" presId="urn:microsoft.com/office/officeart/2008/layout/LinedList"/>
    <dgm:cxn modelId="{B3C84015-7881-454E-8AE5-22B14A0678E5}" type="presParOf" srcId="{F758D321-D0B0-4A41-AD24-ACDFAC855443}" destId="{CF00D5A6-D792-414B-81FD-55E6F65EB033}" srcOrd="4" destOrd="0" presId="urn:microsoft.com/office/officeart/2008/layout/LinedList"/>
    <dgm:cxn modelId="{9541BC77-6030-4356-B96C-AFEE9EC6228D}" type="presParOf" srcId="{F758D321-D0B0-4A41-AD24-ACDFAC855443}" destId="{D21605AC-A23A-4CA4-8B16-9B9119052021}" srcOrd="5" destOrd="0" presId="urn:microsoft.com/office/officeart/2008/layout/LinedList"/>
    <dgm:cxn modelId="{9874A97E-EF9C-4C36-B75A-2B4E148DE568}" type="presParOf" srcId="{D21605AC-A23A-4CA4-8B16-9B9119052021}" destId="{DEF81280-C289-48F0-8D91-D1422C54167D}" srcOrd="0" destOrd="0" presId="urn:microsoft.com/office/officeart/2008/layout/LinedList"/>
    <dgm:cxn modelId="{E65134AF-D373-458B-BFF6-16C7FB5E1C87}" type="presParOf" srcId="{D21605AC-A23A-4CA4-8B16-9B9119052021}" destId="{FC41C814-D2AC-4294-9779-81B949A95914}" srcOrd="1" destOrd="0" presId="urn:microsoft.com/office/officeart/2008/layout/LinedList"/>
    <dgm:cxn modelId="{9DBAFA80-EA2D-4246-B1F1-FCE7A7799710}" type="presParOf" srcId="{F758D321-D0B0-4A41-AD24-ACDFAC855443}" destId="{4D16FE55-891F-4661-B243-2869BD8BC036}" srcOrd="6" destOrd="0" presId="urn:microsoft.com/office/officeart/2008/layout/LinedList"/>
    <dgm:cxn modelId="{4B1C01C7-2504-47DF-AAEB-5E213D81C53A}" type="presParOf" srcId="{F758D321-D0B0-4A41-AD24-ACDFAC855443}" destId="{F0B8A566-152D-4A46-8C3F-B18ECBDC0B98}" srcOrd="7" destOrd="0" presId="urn:microsoft.com/office/officeart/2008/layout/LinedList"/>
    <dgm:cxn modelId="{4304FC96-D404-40E4-B710-F9A4D4EC6AFE}" type="presParOf" srcId="{F0B8A566-152D-4A46-8C3F-B18ECBDC0B98}" destId="{8047A2D1-55B9-475D-A3BF-2B3B075E6A78}" srcOrd="0" destOrd="0" presId="urn:microsoft.com/office/officeart/2008/layout/LinedList"/>
    <dgm:cxn modelId="{2FF719CB-6A08-4EAD-BA57-679C917679B3}" type="presParOf" srcId="{F0B8A566-152D-4A46-8C3F-B18ECBDC0B98}" destId="{6B3567C5-4AB5-4D88-9BC1-C1C464E64CB8}" srcOrd="1" destOrd="0" presId="urn:microsoft.com/office/officeart/2008/layout/LinedList"/>
    <dgm:cxn modelId="{7F5E0E47-1C92-4A28-B158-E7289EFC45AA}" type="presParOf" srcId="{F758D321-D0B0-4A41-AD24-ACDFAC855443}" destId="{C6405686-ABE8-4FA6-A1EC-AC0F2417DC8B}" srcOrd="8" destOrd="0" presId="urn:microsoft.com/office/officeart/2008/layout/LinedList"/>
    <dgm:cxn modelId="{C5F041BF-5414-4C0C-8D93-8BCE92D07315}" type="presParOf" srcId="{F758D321-D0B0-4A41-AD24-ACDFAC855443}" destId="{F9E56C0D-D15E-4476-8528-1F9D7E3F6132}" srcOrd="9" destOrd="0" presId="urn:microsoft.com/office/officeart/2008/layout/LinedList"/>
    <dgm:cxn modelId="{5BB0FF76-37A1-45FF-A9A3-B886E2F5854B}" type="presParOf" srcId="{F9E56C0D-D15E-4476-8528-1F9D7E3F6132}" destId="{AEA6E965-D7E3-4EFD-8D64-713288A86EDA}" srcOrd="0" destOrd="0" presId="urn:microsoft.com/office/officeart/2008/layout/LinedList"/>
    <dgm:cxn modelId="{4DC8F0C5-585A-46FD-B255-06487C3862EE}" type="presParOf" srcId="{F9E56C0D-D15E-4476-8528-1F9D7E3F6132}" destId="{6B966CD7-097F-412C-A6B2-EE027FE59AD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3DD5C11-8895-4198-BA3D-B455B667FDD3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6A7EDA-4849-4B9E-B8CB-27B7F72B68B8}">
      <dgm:prSet phldrT="[Text]"/>
      <dgm:spPr/>
      <dgm:t>
        <a:bodyPr/>
        <a:lstStyle/>
        <a:p>
          <a:r>
            <a:rPr lang="en-US"/>
            <a:t>Medical History</a:t>
          </a:r>
        </a:p>
      </dgm:t>
    </dgm:pt>
    <dgm:pt modelId="{FE9675E7-7FE9-4D24-B2E2-A49F70AFE927}" type="parTrans" cxnId="{81757707-813F-4A86-B2E0-62EEEB91DD35}">
      <dgm:prSet/>
      <dgm:spPr/>
      <dgm:t>
        <a:bodyPr/>
        <a:lstStyle/>
        <a:p>
          <a:endParaRPr lang="en-US"/>
        </a:p>
      </dgm:t>
    </dgm:pt>
    <dgm:pt modelId="{673874B0-F8AD-4A24-9CF2-9147DBCF7C56}" type="sibTrans" cxnId="{81757707-813F-4A86-B2E0-62EEEB91DD35}">
      <dgm:prSet/>
      <dgm:spPr/>
      <dgm:t>
        <a:bodyPr/>
        <a:lstStyle/>
        <a:p>
          <a:endParaRPr lang="en-US"/>
        </a:p>
      </dgm:t>
    </dgm:pt>
    <dgm:pt modelId="{5AE09EB1-9EFF-439F-8A6C-17D2F025BD4F}">
      <dgm:prSet phldrT="[Text]"/>
      <dgm:spPr/>
      <dgm:t>
        <a:bodyPr/>
        <a:lstStyle/>
        <a:p>
          <a:r>
            <a:rPr lang="en-US"/>
            <a:t>60 YOM with high myope and long axial length [30.40mm]</a:t>
          </a:r>
        </a:p>
      </dgm:t>
    </dgm:pt>
    <dgm:pt modelId="{71E0846D-B163-4E7F-B4A9-4CA2B21CBF77}" type="parTrans" cxnId="{8F382F16-E7F3-408A-9F94-2AF657C51CCC}">
      <dgm:prSet/>
      <dgm:spPr/>
      <dgm:t>
        <a:bodyPr/>
        <a:lstStyle/>
        <a:p>
          <a:endParaRPr lang="en-US"/>
        </a:p>
      </dgm:t>
    </dgm:pt>
    <dgm:pt modelId="{7447B947-B7EB-4627-95F0-1C8BCAE180FA}" type="sibTrans" cxnId="{8F382F16-E7F3-408A-9F94-2AF657C51CCC}">
      <dgm:prSet/>
      <dgm:spPr/>
      <dgm:t>
        <a:bodyPr/>
        <a:lstStyle/>
        <a:p>
          <a:endParaRPr lang="en-US"/>
        </a:p>
      </dgm:t>
    </dgm:pt>
    <dgm:pt modelId="{1079F2A3-1C61-4531-ADA4-8C3F4196686E}">
      <dgm:prSet phldrT="[Text]"/>
      <dgm:spPr/>
      <dgm:t>
        <a:bodyPr/>
        <a:lstStyle/>
        <a:p>
          <a:r>
            <a:rPr lang="en-US"/>
            <a:t>Surgery</a:t>
          </a:r>
        </a:p>
      </dgm:t>
    </dgm:pt>
    <dgm:pt modelId="{944F1C34-D756-45C4-9DAC-59C9B53D3F72}" type="parTrans" cxnId="{42339C92-B2EB-4D0D-9B9D-9906F19090C0}">
      <dgm:prSet/>
      <dgm:spPr/>
      <dgm:t>
        <a:bodyPr/>
        <a:lstStyle/>
        <a:p>
          <a:endParaRPr lang="en-US"/>
        </a:p>
      </dgm:t>
    </dgm:pt>
    <dgm:pt modelId="{25A7D132-8A88-44C6-B62F-28E1B9924968}" type="sibTrans" cxnId="{42339C92-B2EB-4D0D-9B9D-9906F19090C0}">
      <dgm:prSet/>
      <dgm:spPr/>
      <dgm:t>
        <a:bodyPr/>
        <a:lstStyle/>
        <a:p>
          <a:endParaRPr lang="en-US"/>
        </a:p>
      </dgm:t>
    </dgm:pt>
    <dgm:pt modelId="{6C12D4A3-5FE6-4528-9D17-7D7D0ECDDC5B}">
      <dgm:prSet phldrT="[Text]"/>
      <dgm:spPr/>
      <dgm:t>
        <a:bodyPr/>
        <a:lstStyle/>
        <a:p>
          <a:r>
            <a:rPr lang="en-US"/>
            <a:t>Outcome</a:t>
          </a:r>
        </a:p>
      </dgm:t>
    </dgm:pt>
    <dgm:pt modelId="{34B9814C-6442-448D-BA75-C2ECF2863BF5}" type="parTrans" cxnId="{5EB1B443-A0B8-4895-9E5B-5E84BE736F24}">
      <dgm:prSet/>
      <dgm:spPr/>
      <dgm:t>
        <a:bodyPr/>
        <a:lstStyle/>
        <a:p>
          <a:endParaRPr lang="en-US"/>
        </a:p>
      </dgm:t>
    </dgm:pt>
    <dgm:pt modelId="{BE442C5E-59A0-4020-955A-3EC53DF17B4A}" type="sibTrans" cxnId="{5EB1B443-A0B8-4895-9E5B-5E84BE736F24}">
      <dgm:prSet/>
      <dgm:spPr/>
      <dgm:t>
        <a:bodyPr/>
        <a:lstStyle/>
        <a:p>
          <a:endParaRPr lang="en-US"/>
        </a:p>
      </dgm:t>
    </dgm:pt>
    <dgm:pt modelId="{031D4661-0EC9-4C86-8A46-A096ACA49CC1}">
      <dgm:prSet phldrT="[Text]"/>
      <dgm:spPr/>
      <dgm:t>
        <a:bodyPr/>
        <a:lstStyle/>
        <a:p>
          <a:r>
            <a:rPr lang="en-US" b="0" i="0"/>
            <a:t>Settled $1.6M</a:t>
          </a:r>
          <a:endParaRPr lang="en-US"/>
        </a:p>
      </dgm:t>
    </dgm:pt>
    <dgm:pt modelId="{DAE6F214-3C3C-4BA1-9CB8-1531E56D7F4D}" type="parTrans" cxnId="{2EF48393-F4FF-4CA7-B6BA-F715CC54A595}">
      <dgm:prSet/>
      <dgm:spPr/>
      <dgm:t>
        <a:bodyPr/>
        <a:lstStyle/>
        <a:p>
          <a:endParaRPr lang="en-US"/>
        </a:p>
      </dgm:t>
    </dgm:pt>
    <dgm:pt modelId="{511CB31D-3518-4EA7-B985-3D8D657FC005}" type="sibTrans" cxnId="{2EF48393-F4FF-4CA7-B6BA-F715CC54A595}">
      <dgm:prSet/>
      <dgm:spPr/>
      <dgm:t>
        <a:bodyPr/>
        <a:lstStyle/>
        <a:p>
          <a:endParaRPr lang="en-US"/>
        </a:p>
      </dgm:t>
    </dgm:pt>
    <dgm:pt modelId="{20B5FB4E-C67A-4240-A9D0-4BD3569B4734}">
      <dgm:prSet/>
      <dgm:spPr/>
      <dgm:t>
        <a:bodyPr/>
        <a:lstStyle/>
        <a:p>
          <a:r>
            <a:rPr lang="en-US"/>
            <a:t>Litigation</a:t>
          </a:r>
        </a:p>
      </dgm:t>
    </dgm:pt>
    <dgm:pt modelId="{B3C207D0-E6B8-4B4B-A1B4-61CCB9CF4815}" type="parTrans" cxnId="{77AEE945-453B-40D5-AF36-D39CA65FD452}">
      <dgm:prSet/>
      <dgm:spPr/>
      <dgm:t>
        <a:bodyPr/>
        <a:lstStyle/>
        <a:p>
          <a:endParaRPr lang="en-US"/>
        </a:p>
      </dgm:t>
    </dgm:pt>
    <dgm:pt modelId="{BD709F21-5393-4144-ADCE-658E41A7266C}" type="sibTrans" cxnId="{77AEE945-453B-40D5-AF36-D39CA65FD452}">
      <dgm:prSet/>
      <dgm:spPr/>
      <dgm:t>
        <a:bodyPr/>
        <a:lstStyle/>
        <a:p>
          <a:endParaRPr lang="en-US"/>
        </a:p>
      </dgm:t>
    </dgm:pt>
    <dgm:pt modelId="{8D2D29D5-DCC4-41AD-BA52-BBE2061CA52C}">
      <dgm:prSet/>
      <dgm:spPr/>
      <dgm:t>
        <a:bodyPr/>
        <a:lstStyle/>
        <a:p>
          <a:r>
            <a:rPr lang="en-US"/>
            <a:t>Postop</a:t>
          </a:r>
        </a:p>
      </dgm:t>
    </dgm:pt>
    <dgm:pt modelId="{9D4F79EA-752F-4ED1-87F0-426C50F1F1E1}" type="parTrans" cxnId="{2C44C25B-DB9D-4DBB-A710-C5C26D559348}">
      <dgm:prSet/>
      <dgm:spPr/>
      <dgm:t>
        <a:bodyPr/>
        <a:lstStyle/>
        <a:p>
          <a:endParaRPr lang="en-US"/>
        </a:p>
      </dgm:t>
    </dgm:pt>
    <dgm:pt modelId="{C0D609F9-C55F-4C88-9A24-02DA8EFFE4AB}" type="sibTrans" cxnId="{2C44C25B-DB9D-4DBB-A710-C5C26D559348}">
      <dgm:prSet/>
      <dgm:spPr/>
      <dgm:t>
        <a:bodyPr/>
        <a:lstStyle/>
        <a:p>
          <a:endParaRPr lang="en-US"/>
        </a:p>
      </dgm:t>
    </dgm:pt>
    <dgm:pt modelId="{57877C0E-4F12-4CC5-AF45-A558E47BE881}">
      <dgm:prSet/>
      <dgm:spPr/>
      <dgm:t>
        <a:bodyPr/>
        <a:lstStyle/>
        <a:p>
          <a:r>
            <a:rPr lang="en-US"/>
            <a:t>Retrobulbar block administered by AMD. </a:t>
          </a:r>
        </a:p>
      </dgm:t>
    </dgm:pt>
    <dgm:pt modelId="{98F61A07-3EA5-4FC3-9180-C60282791522}" type="parTrans" cxnId="{639B1A59-1540-491A-97BA-362B094F2108}">
      <dgm:prSet/>
      <dgm:spPr/>
      <dgm:t>
        <a:bodyPr/>
        <a:lstStyle/>
        <a:p>
          <a:endParaRPr lang="en-US"/>
        </a:p>
      </dgm:t>
    </dgm:pt>
    <dgm:pt modelId="{1474DEBB-FA69-4BA8-8AED-95A3DB127F20}" type="sibTrans" cxnId="{639B1A59-1540-491A-97BA-362B094F2108}">
      <dgm:prSet/>
      <dgm:spPr/>
      <dgm:t>
        <a:bodyPr/>
        <a:lstStyle/>
        <a:p>
          <a:endParaRPr lang="en-US"/>
        </a:p>
      </dgm:t>
    </dgm:pt>
    <dgm:pt modelId="{ED008F88-4956-4BC8-BEDA-CD41289A4207}">
      <dgm:prSet/>
      <dgm:spPr/>
      <dgm:t>
        <a:bodyPr/>
        <a:lstStyle/>
        <a:p>
          <a:r>
            <a:rPr lang="en-US"/>
            <a:t>VA OD from 20/80 to LP</a:t>
          </a:r>
        </a:p>
      </dgm:t>
    </dgm:pt>
    <dgm:pt modelId="{C1C948F6-981A-4A75-B560-A50120EFA4FC}" type="parTrans" cxnId="{48C3EAEF-3E62-4AB0-93A3-D61BB3FBBD76}">
      <dgm:prSet/>
      <dgm:spPr/>
      <dgm:t>
        <a:bodyPr/>
        <a:lstStyle/>
        <a:p>
          <a:endParaRPr lang="en-US"/>
        </a:p>
      </dgm:t>
    </dgm:pt>
    <dgm:pt modelId="{023D9429-FC24-42F1-B9B0-D7234E08FA93}" type="sibTrans" cxnId="{48C3EAEF-3E62-4AB0-93A3-D61BB3FBBD76}">
      <dgm:prSet/>
      <dgm:spPr/>
      <dgm:t>
        <a:bodyPr/>
        <a:lstStyle/>
        <a:p>
          <a:endParaRPr lang="en-US"/>
        </a:p>
      </dgm:t>
    </dgm:pt>
    <dgm:pt modelId="{1B2CEDCF-E4CD-43E5-8260-C0E7B1CB9CE9}">
      <dgm:prSet/>
      <dgm:spPr/>
      <dgm:t>
        <a:bodyPr/>
        <a:lstStyle/>
        <a:p>
          <a:r>
            <a:rPr lang="en-US"/>
            <a:t>AMD testified wouldn’t have done block if knew axial length. </a:t>
          </a:r>
        </a:p>
      </dgm:t>
    </dgm:pt>
    <dgm:pt modelId="{38838F0A-769C-4E78-9C17-34DF56FF5FDA}" type="parTrans" cxnId="{FBFC916F-1A37-41AB-8B6B-C9E09A74B95D}">
      <dgm:prSet/>
      <dgm:spPr/>
      <dgm:t>
        <a:bodyPr/>
        <a:lstStyle/>
        <a:p>
          <a:endParaRPr lang="en-US"/>
        </a:p>
      </dgm:t>
    </dgm:pt>
    <dgm:pt modelId="{D0183421-4C30-4BE1-9877-1FAD06080644}" type="sibTrans" cxnId="{FBFC916F-1A37-41AB-8B6B-C9E09A74B95D}">
      <dgm:prSet/>
      <dgm:spPr/>
      <dgm:t>
        <a:bodyPr/>
        <a:lstStyle/>
        <a:p>
          <a:endParaRPr lang="en-US"/>
        </a:p>
      </dgm:t>
    </dgm:pt>
    <dgm:pt modelId="{145AD1AE-2203-497D-8429-3F2AC7D759C1}">
      <dgm:prSet/>
      <dgm:spPr/>
      <dgm:t>
        <a:bodyPr/>
        <a:lstStyle/>
        <a:p>
          <a:pPr>
            <a:buChar char="•"/>
          </a:pPr>
          <a:r>
            <a:rPr lang="en-US"/>
            <a:t>Plan: cataract surgery with retrobulbar block OD.  </a:t>
          </a:r>
        </a:p>
      </dgm:t>
    </dgm:pt>
    <dgm:pt modelId="{73942A3B-9ADB-4C5F-9E6F-44AA363D9A56}" type="parTrans" cxnId="{89496587-916A-4B68-B6B7-479EFA79E886}">
      <dgm:prSet/>
      <dgm:spPr/>
      <dgm:t>
        <a:bodyPr/>
        <a:lstStyle/>
        <a:p>
          <a:endParaRPr lang="en-US"/>
        </a:p>
      </dgm:t>
    </dgm:pt>
    <dgm:pt modelId="{376DAFE6-D543-4CCC-A97A-1CDCD5DD52C7}" type="sibTrans" cxnId="{89496587-916A-4B68-B6B7-479EFA79E886}">
      <dgm:prSet/>
      <dgm:spPr/>
      <dgm:t>
        <a:bodyPr/>
        <a:lstStyle/>
        <a:p>
          <a:endParaRPr lang="en-US"/>
        </a:p>
      </dgm:t>
    </dgm:pt>
    <dgm:pt modelId="{9BBF5BE9-D04A-4E01-AE56-3268D2ADBF4F}">
      <dgm:prSet/>
      <dgm:spPr/>
      <dgm:t>
        <a:bodyPr/>
        <a:lstStyle/>
        <a:p>
          <a:r>
            <a:rPr lang="en-US"/>
            <a:t>Globe perforation recognized. </a:t>
          </a:r>
        </a:p>
      </dgm:t>
    </dgm:pt>
    <dgm:pt modelId="{9B197A78-5975-42B2-80AE-C9C3D43AE836}" type="parTrans" cxnId="{7DA32C20-4BF3-47D2-B590-2802D36AA54C}">
      <dgm:prSet/>
      <dgm:spPr/>
      <dgm:t>
        <a:bodyPr/>
        <a:lstStyle/>
        <a:p>
          <a:endParaRPr lang="en-US"/>
        </a:p>
      </dgm:t>
    </dgm:pt>
    <dgm:pt modelId="{AD369FEF-D88F-4CEF-AAF6-8091DA32EDA2}" type="sibTrans" cxnId="{7DA32C20-4BF3-47D2-B590-2802D36AA54C}">
      <dgm:prSet/>
      <dgm:spPr/>
      <dgm:t>
        <a:bodyPr/>
        <a:lstStyle/>
        <a:p>
          <a:endParaRPr lang="en-US"/>
        </a:p>
      </dgm:t>
    </dgm:pt>
    <dgm:pt modelId="{513CBFA5-E7E4-4A38-A06F-2F163684294D}">
      <dgm:prSet/>
      <dgm:spPr/>
      <dgm:t>
        <a:bodyPr/>
        <a:lstStyle/>
        <a:p>
          <a:r>
            <a:rPr lang="en-US"/>
            <a:t>Retina performed vitrectomy and laser. </a:t>
          </a:r>
        </a:p>
      </dgm:t>
    </dgm:pt>
    <dgm:pt modelId="{FDBEDDF0-ABE5-4A7F-B80A-93E68F92E7F7}" type="parTrans" cxnId="{AF0CD2B7-00F4-485D-8020-D4A92AA46BC5}">
      <dgm:prSet/>
      <dgm:spPr/>
      <dgm:t>
        <a:bodyPr/>
        <a:lstStyle/>
        <a:p>
          <a:endParaRPr lang="en-US"/>
        </a:p>
      </dgm:t>
    </dgm:pt>
    <dgm:pt modelId="{38394944-BB33-46B8-A049-4917CD20460B}" type="sibTrans" cxnId="{AF0CD2B7-00F4-485D-8020-D4A92AA46BC5}">
      <dgm:prSet/>
      <dgm:spPr/>
      <dgm:t>
        <a:bodyPr/>
        <a:lstStyle/>
        <a:p>
          <a:endParaRPr lang="en-US"/>
        </a:p>
      </dgm:t>
    </dgm:pt>
    <dgm:pt modelId="{8F38A7C5-4B5E-473D-87E0-56338E149A53}">
      <dgm:prSet/>
      <dgm:spPr/>
      <dgm:t>
        <a:bodyPr/>
        <a:lstStyle/>
        <a:p>
          <a:r>
            <a:rPr lang="en-US" b="0" i="0"/>
            <a:t>$560,000 surgeon, $1,040,000 anesthesiologist​</a:t>
          </a:r>
          <a:endParaRPr lang="en-US"/>
        </a:p>
      </dgm:t>
    </dgm:pt>
    <dgm:pt modelId="{AB8D680F-1179-4D2C-9A1C-7AB0A7298512}" type="parTrans" cxnId="{F73E66F6-E158-42D7-928B-8BF48C7CED9C}">
      <dgm:prSet/>
      <dgm:spPr/>
      <dgm:t>
        <a:bodyPr/>
        <a:lstStyle/>
        <a:p>
          <a:endParaRPr lang="en-US"/>
        </a:p>
      </dgm:t>
    </dgm:pt>
    <dgm:pt modelId="{9B3CFDFB-4722-4D91-8C29-B9EBDD8BB8F1}" type="sibTrans" cxnId="{F73E66F6-E158-42D7-928B-8BF48C7CED9C}">
      <dgm:prSet/>
      <dgm:spPr/>
      <dgm:t>
        <a:bodyPr/>
        <a:lstStyle/>
        <a:p>
          <a:endParaRPr lang="en-US"/>
        </a:p>
      </dgm:t>
    </dgm:pt>
    <dgm:pt modelId="{B6797A5B-B9F9-4A5B-AA7E-9CA55451A835}" type="pres">
      <dgm:prSet presAssocID="{83DD5C11-8895-4198-BA3D-B455B667FDD3}" presName="Name0" presStyleCnt="0">
        <dgm:presLayoutVars>
          <dgm:dir/>
          <dgm:animLvl val="lvl"/>
          <dgm:resizeHandles val="exact"/>
        </dgm:presLayoutVars>
      </dgm:prSet>
      <dgm:spPr/>
    </dgm:pt>
    <dgm:pt modelId="{43FDD032-50EF-472D-89ED-1390CB507C89}" type="pres">
      <dgm:prSet presAssocID="{0C6A7EDA-4849-4B9E-B8CB-27B7F72B68B8}" presName="composite" presStyleCnt="0"/>
      <dgm:spPr/>
    </dgm:pt>
    <dgm:pt modelId="{77457DF0-4904-421F-ABEB-5E0EE315BD9C}" type="pres">
      <dgm:prSet presAssocID="{0C6A7EDA-4849-4B9E-B8CB-27B7F72B68B8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CCEA0435-AB8C-449C-9414-E2E34BF5194C}" type="pres">
      <dgm:prSet presAssocID="{0C6A7EDA-4849-4B9E-B8CB-27B7F72B68B8}" presName="desTx" presStyleLbl="alignAccFollowNode1" presStyleIdx="0" presStyleCnt="5">
        <dgm:presLayoutVars>
          <dgm:bulletEnabled val="1"/>
        </dgm:presLayoutVars>
      </dgm:prSet>
      <dgm:spPr/>
    </dgm:pt>
    <dgm:pt modelId="{E6F96F30-D69A-4960-9779-3AFA1AD7D66A}" type="pres">
      <dgm:prSet presAssocID="{673874B0-F8AD-4A24-9CF2-9147DBCF7C56}" presName="space" presStyleCnt="0"/>
      <dgm:spPr/>
    </dgm:pt>
    <dgm:pt modelId="{990B973E-7005-4247-BAF4-CC2B8013DBDA}" type="pres">
      <dgm:prSet presAssocID="{1079F2A3-1C61-4531-ADA4-8C3F4196686E}" presName="composite" presStyleCnt="0"/>
      <dgm:spPr/>
    </dgm:pt>
    <dgm:pt modelId="{473E8ABC-9BB0-4DB0-9AD3-74A8746BB8A5}" type="pres">
      <dgm:prSet presAssocID="{1079F2A3-1C61-4531-ADA4-8C3F4196686E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4B1DE193-6BBF-4008-82BB-C2F9EC3FFCC0}" type="pres">
      <dgm:prSet presAssocID="{1079F2A3-1C61-4531-ADA4-8C3F4196686E}" presName="desTx" presStyleLbl="alignAccFollowNode1" presStyleIdx="1" presStyleCnt="5">
        <dgm:presLayoutVars>
          <dgm:bulletEnabled val="1"/>
        </dgm:presLayoutVars>
      </dgm:prSet>
      <dgm:spPr/>
    </dgm:pt>
    <dgm:pt modelId="{4B8BE905-FBEA-413E-9DD0-A7DF185903CD}" type="pres">
      <dgm:prSet presAssocID="{25A7D132-8A88-44C6-B62F-28E1B9924968}" presName="space" presStyleCnt="0"/>
      <dgm:spPr/>
    </dgm:pt>
    <dgm:pt modelId="{CACE71F9-D693-4831-BC1D-E7D7811813BC}" type="pres">
      <dgm:prSet presAssocID="{8D2D29D5-DCC4-41AD-BA52-BBE2061CA52C}" presName="composite" presStyleCnt="0"/>
      <dgm:spPr/>
    </dgm:pt>
    <dgm:pt modelId="{1D90DDA9-EAE5-472C-9AD6-56CFE35819D0}" type="pres">
      <dgm:prSet presAssocID="{8D2D29D5-DCC4-41AD-BA52-BBE2061CA52C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4137C651-4F90-4F8F-855D-52A1347B14FD}" type="pres">
      <dgm:prSet presAssocID="{8D2D29D5-DCC4-41AD-BA52-BBE2061CA52C}" presName="desTx" presStyleLbl="alignAccFollowNode1" presStyleIdx="2" presStyleCnt="5">
        <dgm:presLayoutVars>
          <dgm:bulletEnabled val="1"/>
        </dgm:presLayoutVars>
      </dgm:prSet>
      <dgm:spPr/>
    </dgm:pt>
    <dgm:pt modelId="{189ACA6B-C69A-45B1-A9DA-67B18BB8D505}" type="pres">
      <dgm:prSet presAssocID="{C0D609F9-C55F-4C88-9A24-02DA8EFFE4AB}" presName="space" presStyleCnt="0"/>
      <dgm:spPr/>
    </dgm:pt>
    <dgm:pt modelId="{2585BBB2-1E89-4496-8A8A-F65D4BA6EBE4}" type="pres">
      <dgm:prSet presAssocID="{20B5FB4E-C67A-4240-A9D0-4BD3569B4734}" presName="composite" presStyleCnt="0"/>
      <dgm:spPr/>
    </dgm:pt>
    <dgm:pt modelId="{1F2E1DFF-BC61-4209-A7AA-694F93E807DD}" type="pres">
      <dgm:prSet presAssocID="{20B5FB4E-C67A-4240-A9D0-4BD3569B473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3CFD94B4-89F0-40DA-ADBD-570A3630A6F1}" type="pres">
      <dgm:prSet presAssocID="{20B5FB4E-C67A-4240-A9D0-4BD3569B4734}" presName="desTx" presStyleLbl="alignAccFollowNode1" presStyleIdx="3" presStyleCnt="5">
        <dgm:presLayoutVars>
          <dgm:bulletEnabled val="1"/>
        </dgm:presLayoutVars>
      </dgm:prSet>
      <dgm:spPr/>
    </dgm:pt>
    <dgm:pt modelId="{8276BE45-01B4-4BD2-A53D-DBB2DBD41E18}" type="pres">
      <dgm:prSet presAssocID="{BD709F21-5393-4144-ADCE-658E41A7266C}" presName="space" presStyleCnt="0"/>
      <dgm:spPr/>
    </dgm:pt>
    <dgm:pt modelId="{D282EBD8-A57E-4DB5-B984-9E3CA41103C9}" type="pres">
      <dgm:prSet presAssocID="{6C12D4A3-5FE6-4528-9D17-7D7D0ECDDC5B}" presName="composite" presStyleCnt="0"/>
      <dgm:spPr/>
    </dgm:pt>
    <dgm:pt modelId="{69B19867-9B21-4DDB-B721-3B8B01E20912}" type="pres">
      <dgm:prSet presAssocID="{6C12D4A3-5FE6-4528-9D17-7D7D0ECDDC5B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EC3758FF-3ABA-44FF-A901-E36A1E09C93D}" type="pres">
      <dgm:prSet presAssocID="{6C12D4A3-5FE6-4528-9D17-7D7D0ECDDC5B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81757707-813F-4A86-B2E0-62EEEB91DD35}" srcId="{83DD5C11-8895-4198-BA3D-B455B667FDD3}" destId="{0C6A7EDA-4849-4B9E-B8CB-27B7F72B68B8}" srcOrd="0" destOrd="0" parTransId="{FE9675E7-7FE9-4D24-B2E2-A49F70AFE927}" sibTransId="{673874B0-F8AD-4A24-9CF2-9147DBCF7C56}"/>
    <dgm:cxn modelId="{8F382F16-E7F3-408A-9F94-2AF657C51CCC}" srcId="{0C6A7EDA-4849-4B9E-B8CB-27B7F72B68B8}" destId="{5AE09EB1-9EFF-439F-8A6C-17D2F025BD4F}" srcOrd="0" destOrd="0" parTransId="{71E0846D-B163-4E7F-B4A9-4CA2B21CBF77}" sibTransId="{7447B947-B7EB-4627-95F0-1C8BCAE180FA}"/>
    <dgm:cxn modelId="{82B7381A-22A5-4DB9-80DD-DD3A2C046537}" type="presOf" srcId="{031D4661-0EC9-4C86-8A46-A096ACA49CC1}" destId="{EC3758FF-3ABA-44FF-A901-E36A1E09C93D}" srcOrd="0" destOrd="0" presId="urn:microsoft.com/office/officeart/2005/8/layout/hList1"/>
    <dgm:cxn modelId="{7DA32C20-4BF3-47D2-B590-2802D36AA54C}" srcId="{1079F2A3-1C61-4531-ADA4-8C3F4196686E}" destId="{9BBF5BE9-D04A-4E01-AE56-3268D2ADBF4F}" srcOrd="1" destOrd="0" parTransId="{9B197A78-5975-42B2-80AE-C9C3D43AE836}" sibTransId="{AD369FEF-D88F-4CEF-AAF6-8091DA32EDA2}"/>
    <dgm:cxn modelId="{2C44C25B-DB9D-4DBB-A710-C5C26D559348}" srcId="{83DD5C11-8895-4198-BA3D-B455B667FDD3}" destId="{8D2D29D5-DCC4-41AD-BA52-BBE2061CA52C}" srcOrd="2" destOrd="0" parTransId="{9D4F79EA-752F-4ED1-87F0-426C50F1F1E1}" sibTransId="{C0D609F9-C55F-4C88-9A24-02DA8EFFE4AB}"/>
    <dgm:cxn modelId="{67F7815F-ABD9-4FEC-B4B1-EEB4626A9859}" type="presOf" srcId="{1079F2A3-1C61-4531-ADA4-8C3F4196686E}" destId="{473E8ABC-9BB0-4DB0-9AD3-74A8746BB8A5}" srcOrd="0" destOrd="0" presId="urn:microsoft.com/office/officeart/2005/8/layout/hList1"/>
    <dgm:cxn modelId="{CD4C5663-2550-4680-826D-AE76596A9DA0}" type="presOf" srcId="{20B5FB4E-C67A-4240-A9D0-4BD3569B4734}" destId="{1F2E1DFF-BC61-4209-A7AA-694F93E807DD}" srcOrd="0" destOrd="0" presId="urn:microsoft.com/office/officeart/2005/8/layout/hList1"/>
    <dgm:cxn modelId="{5EB1B443-A0B8-4895-9E5B-5E84BE736F24}" srcId="{83DD5C11-8895-4198-BA3D-B455B667FDD3}" destId="{6C12D4A3-5FE6-4528-9D17-7D7D0ECDDC5B}" srcOrd="4" destOrd="0" parTransId="{34B9814C-6442-448D-BA75-C2ECF2863BF5}" sibTransId="{BE442C5E-59A0-4020-955A-3EC53DF17B4A}"/>
    <dgm:cxn modelId="{77AEE945-453B-40D5-AF36-D39CA65FD452}" srcId="{83DD5C11-8895-4198-BA3D-B455B667FDD3}" destId="{20B5FB4E-C67A-4240-A9D0-4BD3569B4734}" srcOrd="3" destOrd="0" parTransId="{B3C207D0-E6B8-4B4B-A1B4-61CCB9CF4815}" sibTransId="{BD709F21-5393-4144-ADCE-658E41A7266C}"/>
    <dgm:cxn modelId="{FBFC916F-1A37-41AB-8B6B-C9E09A74B95D}" srcId="{20B5FB4E-C67A-4240-A9D0-4BD3569B4734}" destId="{1B2CEDCF-E4CD-43E5-8260-C0E7B1CB9CE9}" srcOrd="0" destOrd="0" parTransId="{38838F0A-769C-4E78-9C17-34DF56FF5FDA}" sibTransId="{D0183421-4C30-4BE1-9877-1FAD06080644}"/>
    <dgm:cxn modelId="{63783673-9DA2-426F-A1D7-645FAC730B28}" type="presOf" srcId="{0C6A7EDA-4849-4B9E-B8CB-27B7F72B68B8}" destId="{77457DF0-4904-421F-ABEB-5E0EE315BD9C}" srcOrd="0" destOrd="0" presId="urn:microsoft.com/office/officeart/2005/8/layout/hList1"/>
    <dgm:cxn modelId="{DD6C5556-F135-412A-AF99-501C6828F0DF}" type="presOf" srcId="{8D2D29D5-DCC4-41AD-BA52-BBE2061CA52C}" destId="{1D90DDA9-EAE5-472C-9AD6-56CFE35819D0}" srcOrd="0" destOrd="0" presId="urn:microsoft.com/office/officeart/2005/8/layout/hList1"/>
    <dgm:cxn modelId="{639B1A59-1540-491A-97BA-362B094F2108}" srcId="{1079F2A3-1C61-4531-ADA4-8C3F4196686E}" destId="{57877C0E-4F12-4CC5-AF45-A558E47BE881}" srcOrd="0" destOrd="0" parTransId="{98F61A07-3EA5-4FC3-9180-C60282791522}" sibTransId="{1474DEBB-FA69-4BA8-8AED-95A3DB127F20}"/>
    <dgm:cxn modelId="{FB10AD7E-F917-406C-B0E6-8079864F13E9}" type="presOf" srcId="{83DD5C11-8895-4198-BA3D-B455B667FDD3}" destId="{B6797A5B-B9F9-4A5B-AA7E-9CA55451A835}" srcOrd="0" destOrd="0" presId="urn:microsoft.com/office/officeart/2005/8/layout/hList1"/>
    <dgm:cxn modelId="{89496587-916A-4B68-B6B7-479EFA79E886}" srcId="{0C6A7EDA-4849-4B9E-B8CB-27B7F72B68B8}" destId="{145AD1AE-2203-497D-8429-3F2AC7D759C1}" srcOrd="1" destOrd="0" parTransId="{73942A3B-9ADB-4C5F-9E6F-44AA363D9A56}" sibTransId="{376DAFE6-D543-4CCC-A97A-1CDCD5DD52C7}"/>
    <dgm:cxn modelId="{9449A28B-8D79-4EA3-9E49-CB8DAF64EA00}" type="presOf" srcId="{9BBF5BE9-D04A-4E01-AE56-3268D2ADBF4F}" destId="{4B1DE193-6BBF-4008-82BB-C2F9EC3FFCC0}" srcOrd="0" destOrd="1" presId="urn:microsoft.com/office/officeart/2005/8/layout/hList1"/>
    <dgm:cxn modelId="{24965890-811A-45CF-BF84-75769C26713E}" type="presOf" srcId="{145AD1AE-2203-497D-8429-3F2AC7D759C1}" destId="{CCEA0435-AB8C-449C-9414-E2E34BF5194C}" srcOrd="0" destOrd="1" presId="urn:microsoft.com/office/officeart/2005/8/layout/hList1"/>
    <dgm:cxn modelId="{42339C92-B2EB-4D0D-9B9D-9906F19090C0}" srcId="{83DD5C11-8895-4198-BA3D-B455B667FDD3}" destId="{1079F2A3-1C61-4531-ADA4-8C3F4196686E}" srcOrd="1" destOrd="0" parTransId="{944F1C34-D756-45C4-9DAC-59C9B53D3F72}" sibTransId="{25A7D132-8A88-44C6-B62F-28E1B9924968}"/>
    <dgm:cxn modelId="{3319C492-7477-4149-A802-3E280812573D}" type="presOf" srcId="{57877C0E-4F12-4CC5-AF45-A558E47BE881}" destId="{4B1DE193-6BBF-4008-82BB-C2F9EC3FFCC0}" srcOrd="0" destOrd="0" presId="urn:microsoft.com/office/officeart/2005/8/layout/hList1"/>
    <dgm:cxn modelId="{8412D692-A8BD-429A-8FD0-00EA6056F7A7}" type="presOf" srcId="{6C12D4A3-5FE6-4528-9D17-7D7D0ECDDC5B}" destId="{69B19867-9B21-4DDB-B721-3B8B01E20912}" srcOrd="0" destOrd="0" presId="urn:microsoft.com/office/officeart/2005/8/layout/hList1"/>
    <dgm:cxn modelId="{2EF48393-F4FF-4CA7-B6BA-F715CC54A595}" srcId="{6C12D4A3-5FE6-4528-9D17-7D7D0ECDDC5B}" destId="{031D4661-0EC9-4C86-8A46-A096ACA49CC1}" srcOrd="0" destOrd="0" parTransId="{DAE6F214-3C3C-4BA1-9CB8-1531E56D7F4D}" sibTransId="{511CB31D-3518-4EA7-B985-3D8D657FC005}"/>
    <dgm:cxn modelId="{A8A3BF94-2CB2-4860-9FDA-CA7955FDA1FC}" type="presOf" srcId="{513CBFA5-E7E4-4A38-A06F-2F163684294D}" destId="{4B1DE193-6BBF-4008-82BB-C2F9EC3FFCC0}" srcOrd="0" destOrd="2" presId="urn:microsoft.com/office/officeart/2005/8/layout/hList1"/>
    <dgm:cxn modelId="{AF0CD2B7-00F4-485D-8020-D4A92AA46BC5}" srcId="{1079F2A3-1C61-4531-ADA4-8C3F4196686E}" destId="{513CBFA5-E7E4-4A38-A06F-2F163684294D}" srcOrd="2" destOrd="0" parTransId="{FDBEDDF0-ABE5-4A7F-B80A-93E68F92E7F7}" sibTransId="{38394944-BB33-46B8-A049-4917CD20460B}"/>
    <dgm:cxn modelId="{B5FB74C4-48CE-40CD-93DD-A4B4BE9EFBFB}" type="presOf" srcId="{5AE09EB1-9EFF-439F-8A6C-17D2F025BD4F}" destId="{CCEA0435-AB8C-449C-9414-E2E34BF5194C}" srcOrd="0" destOrd="0" presId="urn:microsoft.com/office/officeart/2005/8/layout/hList1"/>
    <dgm:cxn modelId="{BF27C6D7-F005-4D7C-BE75-2D5747F70015}" type="presOf" srcId="{8F38A7C5-4B5E-473D-87E0-56338E149A53}" destId="{EC3758FF-3ABA-44FF-A901-E36A1E09C93D}" srcOrd="0" destOrd="1" presId="urn:microsoft.com/office/officeart/2005/8/layout/hList1"/>
    <dgm:cxn modelId="{6E9FB0DC-269D-490F-ACBA-A55B11546D6B}" type="presOf" srcId="{1B2CEDCF-E4CD-43E5-8260-C0E7B1CB9CE9}" destId="{3CFD94B4-89F0-40DA-ADBD-570A3630A6F1}" srcOrd="0" destOrd="0" presId="urn:microsoft.com/office/officeart/2005/8/layout/hList1"/>
    <dgm:cxn modelId="{D28B74E4-95F7-4408-A003-1A3003728BEF}" type="presOf" srcId="{ED008F88-4956-4BC8-BEDA-CD41289A4207}" destId="{4137C651-4F90-4F8F-855D-52A1347B14FD}" srcOrd="0" destOrd="0" presId="urn:microsoft.com/office/officeart/2005/8/layout/hList1"/>
    <dgm:cxn modelId="{48C3EAEF-3E62-4AB0-93A3-D61BB3FBBD76}" srcId="{8D2D29D5-DCC4-41AD-BA52-BBE2061CA52C}" destId="{ED008F88-4956-4BC8-BEDA-CD41289A4207}" srcOrd="0" destOrd="0" parTransId="{C1C948F6-981A-4A75-B560-A50120EFA4FC}" sibTransId="{023D9429-FC24-42F1-B9B0-D7234E08FA93}"/>
    <dgm:cxn modelId="{F73E66F6-E158-42D7-928B-8BF48C7CED9C}" srcId="{6C12D4A3-5FE6-4528-9D17-7D7D0ECDDC5B}" destId="{8F38A7C5-4B5E-473D-87E0-56338E149A53}" srcOrd="1" destOrd="0" parTransId="{AB8D680F-1179-4D2C-9A1C-7AB0A7298512}" sibTransId="{9B3CFDFB-4722-4D91-8C29-B9EBDD8BB8F1}"/>
    <dgm:cxn modelId="{9CF5B827-B283-4B68-8CF1-CCED2C5E0695}" type="presParOf" srcId="{B6797A5B-B9F9-4A5B-AA7E-9CA55451A835}" destId="{43FDD032-50EF-472D-89ED-1390CB507C89}" srcOrd="0" destOrd="0" presId="urn:microsoft.com/office/officeart/2005/8/layout/hList1"/>
    <dgm:cxn modelId="{B3272FF2-E805-4E64-B3D9-C961A54E9D06}" type="presParOf" srcId="{43FDD032-50EF-472D-89ED-1390CB507C89}" destId="{77457DF0-4904-421F-ABEB-5E0EE315BD9C}" srcOrd="0" destOrd="0" presId="urn:microsoft.com/office/officeart/2005/8/layout/hList1"/>
    <dgm:cxn modelId="{D5D31D83-AB6A-4B02-9DE3-8CF8F4DA26FB}" type="presParOf" srcId="{43FDD032-50EF-472D-89ED-1390CB507C89}" destId="{CCEA0435-AB8C-449C-9414-E2E34BF5194C}" srcOrd="1" destOrd="0" presId="urn:microsoft.com/office/officeart/2005/8/layout/hList1"/>
    <dgm:cxn modelId="{F8240986-E294-4FD0-B892-2C25C1A520FF}" type="presParOf" srcId="{B6797A5B-B9F9-4A5B-AA7E-9CA55451A835}" destId="{E6F96F30-D69A-4960-9779-3AFA1AD7D66A}" srcOrd="1" destOrd="0" presId="urn:microsoft.com/office/officeart/2005/8/layout/hList1"/>
    <dgm:cxn modelId="{B7B14283-178A-46CD-92AA-BADB9BBD9C51}" type="presParOf" srcId="{B6797A5B-B9F9-4A5B-AA7E-9CA55451A835}" destId="{990B973E-7005-4247-BAF4-CC2B8013DBDA}" srcOrd="2" destOrd="0" presId="urn:microsoft.com/office/officeart/2005/8/layout/hList1"/>
    <dgm:cxn modelId="{4C524036-80F6-424A-AD54-159AEB8FC2AA}" type="presParOf" srcId="{990B973E-7005-4247-BAF4-CC2B8013DBDA}" destId="{473E8ABC-9BB0-4DB0-9AD3-74A8746BB8A5}" srcOrd="0" destOrd="0" presId="urn:microsoft.com/office/officeart/2005/8/layout/hList1"/>
    <dgm:cxn modelId="{2CD166C0-A37A-4B15-ABD3-F6E225448DBF}" type="presParOf" srcId="{990B973E-7005-4247-BAF4-CC2B8013DBDA}" destId="{4B1DE193-6BBF-4008-82BB-C2F9EC3FFCC0}" srcOrd="1" destOrd="0" presId="urn:microsoft.com/office/officeart/2005/8/layout/hList1"/>
    <dgm:cxn modelId="{A2B10469-A509-461F-ABD0-E8B3F855EB63}" type="presParOf" srcId="{B6797A5B-B9F9-4A5B-AA7E-9CA55451A835}" destId="{4B8BE905-FBEA-413E-9DD0-A7DF185903CD}" srcOrd="3" destOrd="0" presId="urn:microsoft.com/office/officeart/2005/8/layout/hList1"/>
    <dgm:cxn modelId="{71A1B6FD-A8D6-4FC6-8AF2-39A0E8C73C86}" type="presParOf" srcId="{B6797A5B-B9F9-4A5B-AA7E-9CA55451A835}" destId="{CACE71F9-D693-4831-BC1D-E7D7811813BC}" srcOrd="4" destOrd="0" presId="urn:microsoft.com/office/officeart/2005/8/layout/hList1"/>
    <dgm:cxn modelId="{D969FC03-5BF0-40B4-AEBD-BD7BCA2C73D7}" type="presParOf" srcId="{CACE71F9-D693-4831-BC1D-E7D7811813BC}" destId="{1D90DDA9-EAE5-472C-9AD6-56CFE35819D0}" srcOrd="0" destOrd="0" presId="urn:microsoft.com/office/officeart/2005/8/layout/hList1"/>
    <dgm:cxn modelId="{E9344AA0-5888-4652-A1A5-11BD05F5E159}" type="presParOf" srcId="{CACE71F9-D693-4831-BC1D-E7D7811813BC}" destId="{4137C651-4F90-4F8F-855D-52A1347B14FD}" srcOrd="1" destOrd="0" presId="urn:microsoft.com/office/officeart/2005/8/layout/hList1"/>
    <dgm:cxn modelId="{F0555DEF-B2DB-42EB-ACC0-F9C6FB91FCEF}" type="presParOf" srcId="{B6797A5B-B9F9-4A5B-AA7E-9CA55451A835}" destId="{189ACA6B-C69A-45B1-A9DA-67B18BB8D505}" srcOrd="5" destOrd="0" presId="urn:microsoft.com/office/officeart/2005/8/layout/hList1"/>
    <dgm:cxn modelId="{C3788E0C-7C61-49E1-997C-606F7A3BA070}" type="presParOf" srcId="{B6797A5B-B9F9-4A5B-AA7E-9CA55451A835}" destId="{2585BBB2-1E89-4496-8A8A-F65D4BA6EBE4}" srcOrd="6" destOrd="0" presId="urn:microsoft.com/office/officeart/2005/8/layout/hList1"/>
    <dgm:cxn modelId="{3E56F894-729F-4D56-A392-021B38ACFE56}" type="presParOf" srcId="{2585BBB2-1E89-4496-8A8A-F65D4BA6EBE4}" destId="{1F2E1DFF-BC61-4209-A7AA-694F93E807DD}" srcOrd="0" destOrd="0" presId="urn:microsoft.com/office/officeart/2005/8/layout/hList1"/>
    <dgm:cxn modelId="{C0D1C0E7-9A4B-4F20-961A-0DA077BBD1A3}" type="presParOf" srcId="{2585BBB2-1E89-4496-8A8A-F65D4BA6EBE4}" destId="{3CFD94B4-89F0-40DA-ADBD-570A3630A6F1}" srcOrd="1" destOrd="0" presId="urn:microsoft.com/office/officeart/2005/8/layout/hList1"/>
    <dgm:cxn modelId="{738CB3FC-83CE-4203-A0F2-1B688E791440}" type="presParOf" srcId="{B6797A5B-B9F9-4A5B-AA7E-9CA55451A835}" destId="{8276BE45-01B4-4BD2-A53D-DBB2DBD41E18}" srcOrd="7" destOrd="0" presId="urn:microsoft.com/office/officeart/2005/8/layout/hList1"/>
    <dgm:cxn modelId="{6B77A72B-D98A-4DE4-85BB-F2B4E6314000}" type="presParOf" srcId="{B6797A5B-B9F9-4A5B-AA7E-9CA55451A835}" destId="{D282EBD8-A57E-4DB5-B984-9E3CA41103C9}" srcOrd="8" destOrd="0" presId="urn:microsoft.com/office/officeart/2005/8/layout/hList1"/>
    <dgm:cxn modelId="{4469A43E-2F78-4483-97E4-19FA060D6856}" type="presParOf" srcId="{D282EBD8-A57E-4DB5-B984-9E3CA41103C9}" destId="{69B19867-9B21-4DDB-B721-3B8B01E20912}" srcOrd="0" destOrd="0" presId="urn:microsoft.com/office/officeart/2005/8/layout/hList1"/>
    <dgm:cxn modelId="{0E38E7C7-C90B-49FA-908B-1F9E125C7221}" type="presParOf" srcId="{D282EBD8-A57E-4DB5-B984-9E3CA41103C9}" destId="{EC3758FF-3ABA-44FF-A901-E36A1E09C93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B3259D2-EA66-45E8-8C05-713B10E5B219}" type="doc">
      <dgm:prSet loTypeId="urn:microsoft.com/office/officeart/2008/layout/LinedList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B7C0983-390E-48E5-84E5-BD04DD779B36}">
      <dgm:prSet/>
      <dgm:spPr/>
      <dgm:t>
        <a:bodyPr/>
        <a:lstStyle/>
        <a:p>
          <a:r>
            <a:rPr lang="en-US"/>
            <a:t>Axial length part of ASC orders but not filled in. </a:t>
          </a:r>
        </a:p>
      </dgm:t>
    </dgm:pt>
    <dgm:pt modelId="{24F67F2E-1E16-41E4-A3DE-1E86C95D99DB}" type="parTrans" cxnId="{5168EA7B-A7F1-4CA4-A6B4-9BA7381CE2FB}">
      <dgm:prSet/>
      <dgm:spPr/>
      <dgm:t>
        <a:bodyPr/>
        <a:lstStyle/>
        <a:p>
          <a:endParaRPr lang="en-US"/>
        </a:p>
      </dgm:t>
    </dgm:pt>
    <dgm:pt modelId="{2DC54E43-165E-42C8-ADB3-3BB1BA1BE8E2}" type="sibTrans" cxnId="{5168EA7B-A7F1-4CA4-A6B4-9BA7381CE2FB}">
      <dgm:prSet/>
      <dgm:spPr/>
      <dgm:t>
        <a:bodyPr/>
        <a:lstStyle/>
        <a:p>
          <a:endParaRPr lang="en-US"/>
        </a:p>
      </dgm:t>
    </dgm:pt>
    <dgm:pt modelId="{85F4A048-F836-4720-847A-936229C8627C}">
      <dgm:prSet/>
      <dgm:spPr/>
      <dgm:t>
        <a:bodyPr/>
        <a:lstStyle/>
        <a:p>
          <a:r>
            <a:rPr lang="en-US"/>
            <a:t>No discussion with patient about the risks of a retrobulbar block with high myopia and long axial length. </a:t>
          </a:r>
        </a:p>
      </dgm:t>
    </dgm:pt>
    <dgm:pt modelId="{9296F738-2019-410E-8672-D845426E1FB1}" type="parTrans" cxnId="{06D45D1D-C4E9-43F6-9B80-4500AD91850A}">
      <dgm:prSet/>
      <dgm:spPr/>
      <dgm:t>
        <a:bodyPr/>
        <a:lstStyle/>
        <a:p>
          <a:endParaRPr lang="en-US"/>
        </a:p>
      </dgm:t>
    </dgm:pt>
    <dgm:pt modelId="{B91168B6-E6BF-4BC6-A1FC-992B5F147D1A}" type="sibTrans" cxnId="{06D45D1D-C4E9-43F6-9B80-4500AD91850A}">
      <dgm:prSet/>
      <dgm:spPr/>
      <dgm:t>
        <a:bodyPr/>
        <a:lstStyle/>
        <a:p>
          <a:endParaRPr lang="en-US"/>
        </a:p>
      </dgm:t>
    </dgm:pt>
    <dgm:pt modelId="{BB9F4FC3-CC39-4AF4-A4EB-9447F22ABC07}">
      <dgm:prSet/>
      <dgm:spPr/>
      <dgm:t>
        <a:bodyPr/>
        <a:lstStyle/>
        <a:p>
          <a:r>
            <a:rPr lang="en-US"/>
            <a:t>No communication with anesthesia about the axial length.</a:t>
          </a:r>
        </a:p>
      </dgm:t>
    </dgm:pt>
    <dgm:pt modelId="{AEB4FCA5-DE10-4BF1-A881-5D1804E5C8D2}" type="parTrans" cxnId="{122DAAF9-28F1-4951-A35E-720FC5BC93CD}">
      <dgm:prSet/>
      <dgm:spPr/>
      <dgm:t>
        <a:bodyPr/>
        <a:lstStyle/>
        <a:p>
          <a:endParaRPr lang="en-US"/>
        </a:p>
      </dgm:t>
    </dgm:pt>
    <dgm:pt modelId="{DB05CA0F-1C6B-49F8-B34A-60DCB037FA37}" type="sibTrans" cxnId="{122DAAF9-28F1-4951-A35E-720FC5BC93CD}">
      <dgm:prSet/>
      <dgm:spPr/>
      <dgm:t>
        <a:bodyPr/>
        <a:lstStyle/>
        <a:p>
          <a:endParaRPr lang="en-US"/>
        </a:p>
      </dgm:t>
    </dgm:pt>
    <dgm:pt modelId="{93ADBBA2-AB66-472D-969A-DA8B24F4B4F6}">
      <dgm:prSet/>
      <dgm:spPr/>
      <dgm:t>
        <a:bodyPr/>
        <a:lstStyle/>
        <a:p>
          <a:r>
            <a:rPr lang="en-US"/>
            <a:t>No </a:t>
          </a:r>
          <a:r>
            <a:rPr lang="en-US">
              <a:latin typeface="Calibri"/>
            </a:rPr>
            <a:t>consideration</a:t>
          </a:r>
          <a:r>
            <a:rPr lang="en-US"/>
            <a:t> of alternatives to block – topical or </a:t>
          </a:r>
          <a:r>
            <a:rPr lang="en-US" err="1"/>
            <a:t>subtenon’s</a:t>
          </a:r>
          <a:r>
            <a:rPr lang="en-US"/>
            <a:t> </a:t>
          </a:r>
        </a:p>
      </dgm:t>
    </dgm:pt>
    <dgm:pt modelId="{7A1C8CE9-B8C4-43BC-AB8E-14CA6A5CC3D7}" type="parTrans" cxnId="{3F52D40C-62FC-440C-9E5D-9932E7F963C2}">
      <dgm:prSet/>
      <dgm:spPr/>
      <dgm:t>
        <a:bodyPr/>
        <a:lstStyle/>
        <a:p>
          <a:endParaRPr lang="en-US"/>
        </a:p>
      </dgm:t>
    </dgm:pt>
    <dgm:pt modelId="{3A6E9041-554A-4817-8608-4A7D7711746D}" type="sibTrans" cxnId="{3F52D40C-62FC-440C-9E5D-9932E7F963C2}">
      <dgm:prSet/>
      <dgm:spPr/>
      <dgm:t>
        <a:bodyPr/>
        <a:lstStyle/>
        <a:p>
          <a:endParaRPr lang="en-US"/>
        </a:p>
      </dgm:t>
    </dgm:pt>
    <dgm:pt modelId="{1955506F-8971-48AA-9623-68862766540B}" type="pres">
      <dgm:prSet presAssocID="{9B3259D2-EA66-45E8-8C05-713B10E5B219}" presName="vert0" presStyleCnt="0">
        <dgm:presLayoutVars>
          <dgm:dir/>
          <dgm:animOne val="branch"/>
          <dgm:animLvl val="lvl"/>
        </dgm:presLayoutVars>
      </dgm:prSet>
      <dgm:spPr/>
    </dgm:pt>
    <dgm:pt modelId="{6688C453-2391-497C-9AAA-A244240E955C}" type="pres">
      <dgm:prSet presAssocID="{DB7C0983-390E-48E5-84E5-BD04DD779B36}" presName="thickLine" presStyleLbl="alignNode1" presStyleIdx="0" presStyleCnt="4"/>
      <dgm:spPr/>
    </dgm:pt>
    <dgm:pt modelId="{C7B8DDCC-3444-4DC2-A5B5-7C5BEB00DF6D}" type="pres">
      <dgm:prSet presAssocID="{DB7C0983-390E-48E5-84E5-BD04DD779B36}" presName="horz1" presStyleCnt="0"/>
      <dgm:spPr/>
    </dgm:pt>
    <dgm:pt modelId="{61CC594E-72A9-4268-9993-C32B5AD8FBF5}" type="pres">
      <dgm:prSet presAssocID="{DB7C0983-390E-48E5-84E5-BD04DD779B36}" presName="tx1" presStyleLbl="revTx" presStyleIdx="0" presStyleCnt="4"/>
      <dgm:spPr/>
    </dgm:pt>
    <dgm:pt modelId="{B06B29F7-C43B-4F13-A4D6-531E5108D7E5}" type="pres">
      <dgm:prSet presAssocID="{DB7C0983-390E-48E5-84E5-BD04DD779B36}" presName="vert1" presStyleCnt="0"/>
      <dgm:spPr/>
    </dgm:pt>
    <dgm:pt modelId="{51CBF075-4CFE-49F6-A575-11CE11BA5083}" type="pres">
      <dgm:prSet presAssocID="{85F4A048-F836-4720-847A-936229C8627C}" presName="thickLine" presStyleLbl="alignNode1" presStyleIdx="1" presStyleCnt="4"/>
      <dgm:spPr/>
    </dgm:pt>
    <dgm:pt modelId="{2A0F5A05-996B-4AD6-957C-678985A625E0}" type="pres">
      <dgm:prSet presAssocID="{85F4A048-F836-4720-847A-936229C8627C}" presName="horz1" presStyleCnt="0"/>
      <dgm:spPr/>
    </dgm:pt>
    <dgm:pt modelId="{A8C1286E-096E-4752-A07C-D5E225804ADA}" type="pres">
      <dgm:prSet presAssocID="{85F4A048-F836-4720-847A-936229C8627C}" presName="tx1" presStyleLbl="revTx" presStyleIdx="1" presStyleCnt="4"/>
      <dgm:spPr/>
    </dgm:pt>
    <dgm:pt modelId="{ADB8222B-E077-4F24-898B-114B67F1907C}" type="pres">
      <dgm:prSet presAssocID="{85F4A048-F836-4720-847A-936229C8627C}" presName="vert1" presStyleCnt="0"/>
      <dgm:spPr/>
    </dgm:pt>
    <dgm:pt modelId="{862B86B7-0AB7-4A86-8FFF-E03E6BC661CE}" type="pres">
      <dgm:prSet presAssocID="{BB9F4FC3-CC39-4AF4-A4EB-9447F22ABC07}" presName="thickLine" presStyleLbl="alignNode1" presStyleIdx="2" presStyleCnt="4"/>
      <dgm:spPr/>
    </dgm:pt>
    <dgm:pt modelId="{81FE9B10-D51C-44DE-B38F-6948E54F092C}" type="pres">
      <dgm:prSet presAssocID="{BB9F4FC3-CC39-4AF4-A4EB-9447F22ABC07}" presName="horz1" presStyleCnt="0"/>
      <dgm:spPr/>
    </dgm:pt>
    <dgm:pt modelId="{FF162B9D-2A1A-4852-83A4-DE14F95CACC2}" type="pres">
      <dgm:prSet presAssocID="{BB9F4FC3-CC39-4AF4-A4EB-9447F22ABC07}" presName="tx1" presStyleLbl="revTx" presStyleIdx="2" presStyleCnt="4"/>
      <dgm:spPr/>
    </dgm:pt>
    <dgm:pt modelId="{FE90EC8F-5022-4C90-8797-9C746A4731BC}" type="pres">
      <dgm:prSet presAssocID="{BB9F4FC3-CC39-4AF4-A4EB-9447F22ABC07}" presName="vert1" presStyleCnt="0"/>
      <dgm:spPr/>
    </dgm:pt>
    <dgm:pt modelId="{98B5BFF0-EC72-4F94-AD02-FF5B3E40DE63}" type="pres">
      <dgm:prSet presAssocID="{93ADBBA2-AB66-472D-969A-DA8B24F4B4F6}" presName="thickLine" presStyleLbl="alignNode1" presStyleIdx="3" presStyleCnt="4"/>
      <dgm:spPr/>
    </dgm:pt>
    <dgm:pt modelId="{9F7D8B94-48F9-47E3-BE85-EA7D637FA7AC}" type="pres">
      <dgm:prSet presAssocID="{93ADBBA2-AB66-472D-969A-DA8B24F4B4F6}" presName="horz1" presStyleCnt="0"/>
      <dgm:spPr/>
    </dgm:pt>
    <dgm:pt modelId="{58BD3F32-2346-4E49-A4EA-3922ACEF4898}" type="pres">
      <dgm:prSet presAssocID="{93ADBBA2-AB66-472D-969A-DA8B24F4B4F6}" presName="tx1" presStyleLbl="revTx" presStyleIdx="3" presStyleCnt="4"/>
      <dgm:spPr/>
    </dgm:pt>
    <dgm:pt modelId="{00CFD6C5-0D65-4964-ACB6-3AD06A249BDC}" type="pres">
      <dgm:prSet presAssocID="{93ADBBA2-AB66-472D-969A-DA8B24F4B4F6}" presName="vert1" presStyleCnt="0"/>
      <dgm:spPr/>
    </dgm:pt>
  </dgm:ptLst>
  <dgm:cxnLst>
    <dgm:cxn modelId="{3F52D40C-62FC-440C-9E5D-9932E7F963C2}" srcId="{9B3259D2-EA66-45E8-8C05-713B10E5B219}" destId="{93ADBBA2-AB66-472D-969A-DA8B24F4B4F6}" srcOrd="3" destOrd="0" parTransId="{7A1C8CE9-B8C4-43BC-AB8E-14CA6A5CC3D7}" sibTransId="{3A6E9041-554A-4817-8608-4A7D7711746D}"/>
    <dgm:cxn modelId="{EEA19214-71EF-4FA7-A8BE-AF078541309D}" type="presOf" srcId="{9B3259D2-EA66-45E8-8C05-713B10E5B219}" destId="{1955506F-8971-48AA-9623-68862766540B}" srcOrd="0" destOrd="0" presId="urn:microsoft.com/office/officeart/2008/layout/LinedList"/>
    <dgm:cxn modelId="{06D45D1D-C4E9-43F6-9B80-4500AD91850A}" srcId="{9B3259D2-EA66-45E8-8C05-713B10E5B219}" destId="{85F4A048-F836-4720-847A-936229C8627C}" srcOrd="1" destOrd="0" parTransId="{9296F738-2019-410E-8672-D845426E1FB1}" sibTransId="{B91168B6-E6BF-4BC6-A1FC-992B5F147D1A}"/>
    <dgm:cxn modelId="{C1D39B31-F089-46F2-B980-CD5F3A3707C5}" type="presOf" srcId="{DB7C0983-390E-48E5-84E5-BD04DD779B36}" destId="{61CC594E-72A9-4268-9993-C32B5AD8FBF5}" srcOrd="0" destOrd="0" presId="urn:microsoft.com/office/officeart/2008/layout/LinedList"/>
    <dgm:cxn modelId="{B09A3975-5B84-4865-A4C8-8570A5937559}" type="presOf" srcId="{93ADBBA2-AB66-472D-969A-DA8B24F4B4F6}" destId="{58BD3F32-2346-4E49-A4EA-3922ACEF4898}" srcOrd="0" destOrd="0" presId="urn:microsoft.com/office/officeart/2008/layout/LinedList"/>
    <dgm:cxn modelId="{5168EA7B-A7F1-4CA4-A6B4-9BA7381CE2FB}" srcId="{9B3259D2-EA66-45E8-8C05-713B10E5B219}" destId="{DB7C0983-390E-48E5-84E5-BD04DD779B36}" srcOrd="0" destOrd="0" parTransId="{24F67F2E-1E16-41E4-A3DE-1E86C95D99DB}" sibTransId="{2DC54E43-165E-42C8-ADB3-3BB1BA1BE8E2}"/>
    <dgm:cxn modelId="{10F8537C-9297-4072-8F82-35E6829B8B67}" type="presOf" srcId="{85F4A048-F836-4720-847A-936229C8627C}" destId="{A8C1286E-096E-4752-A07C-D5E225804ADA}" srcOrd="0" destOrd="0" presId="urn:microsoft.com/office/officeart/2008/layout/LinedList"/>
    <dgm:cxn modelId="{809F55F6-C87E-4B09-8929-4302F809CCD1}" type="presOf" srcId="{BB9F4FC3-CC39-4AF4-A4EB-9447F22ABC07}" destId="{FF162B9D-2A1A-4852-83A4-DE14F95CACC2}" srcOrd="0" destOrd="0" presId="urn:microsoft.com/office/officeart/2008/layout/LinedList"/>
    <dgm:cxn modelId="{122DAAF9-28F1-4951-A35E-720FC5BC93CD}" srcId="{9B3259D2-EA66-45E8-8C05-713B10E5B219}" destId="{BB9F4FC3-CC39-4AF4-A4EB-9447F22ABC07}" srcOrd="2" destOrd="0" parTransId="{AEB4FCA5-DE10-4BF1-A881-5D1804E5C8D2}" sibTransId="{DB05CA0F-1C6B-49F8-B34A-60DCB037FA37}"/>
    <dgm:cxn modelId="{D2903A43-A0DC-4FD3-951B-09242055A641}" type="presParOf" srcId="{1955506F-8971-48AA-9623-68862766540B}" destId="{6688C453-2391-497C-9AAA-A244240E955C}" srcOrd="0" destOrd="0" presId="urn:microsoft.com/office/officeart/2008/layout/LinedList"/>
    <dgm:cxn modelId="{FC6F4ABC-9D9E-4DA1-9506-BFFD9D43352E}" type="presParOf" srcId="{1955506F-8971-48AA-9623-68862766540B}" destId="{C7B8DDCC-3444-4DC2-A5B5-7C5BEB00DF6D}" srcOrd="1" destOrd="0" presId="urn:microsoft.com/office/officeart/2008/layout/LinedList"/>
    <dgm:cxn modelId="{7207E6D2-3D72-4AB3-9525-FCEF66F3EE6B}" type="presParOf" srcId="{C7B8DDCC-3444-4DC2-A5B5-7C5BEB00DF6D}" destId="{61CC594E-72A9-4268-9993-C32B5AD8FBF5}" srcOrd="0" destOrd="0" presId="urn:microsoft.com/office/officeart/2008/layout/LinedList"/>
    <dgm:cxn modelId="{796098FB-9D9D-40CF-8FFF-235E956BE49A}" type="presParOf" srcId="{C7B8DDCC-3444-4DC2-A5B5-7C5BEB00DF6D}" destId="{B06B29F7-C43B-4F13-A4D6-531E5108D7E5}" srcOrd="1" destOrd="0" presId="urn:microsoft.com/office/officeart/2008/layout/LinedList"/>
    <dgm:cxn modelId="{21E4FB6B-15FA-41CC-8C2E-215E29FDB1D3}" type="presParOf" srcId="{1955506F-8971-48AA-9623-68862766540B}" destId="{51CBF075-4CFE-49F6-A575-11CE11BA5083}" srcOrd="2" destOrd="0" presId="urn:microsoft.com/office/officeart/2008/layout/LinedList"/>
    <dgm:cxn modelId="{4F3DE74F-77E7-4FF6-B88D-547BD7288219}" type="presParOf" srcId="{1955506F-8971-48AA-9623-68862766540B}" destId="{2A0F5A05-996B-4AD6-957C-678985A625E0}" srcOrd="3" destOrd="0" presId="urn:microsoft.com/office/officeart/2008/layout/LinedList"/>
    <dgm:cxn modelId="{9441317C-B3D1-4116-9F46-72FB6594B6F0}" type="presParOf" srcId="{2A0F5A05-996B-4AD6-957C-678985A625E0}" destId="{A8C1286E-096E-4752-A07C-D5E225804ADA}" srcOrd="0" destOrd="0" presId="urn:microsoft.com/office/officeart/2008/layout/LinedList"/>
    <dgm:cxn modelId="{595D2B35-828C-46D6-91EC-5679AE26CB2F}" type="presParOf" srcId="{2A0F5A05-996B-4AD6-957C-678985A625E0}" destId="{ADB8222B-E077-4F24-898B-114B67F1907C}" srcOrd="1" destOrd="0" presId="urn:microsoft.com/office/officeart/2008/layout/LinedList"/>
    <dgm:cxn modelId="{9AFACFB5-C9EA-48F4-90E1-4703D80AB7E1}" type="presParOf" srcId="{1955506F-8971-48AA-9623-68862766540B}" destId="{862B86B7-0AB7-4A86-8FFF-E03E6BC661CE}" srcOrd="4" destOrd="0" presId="urn:microsoft.com/office/officeart/2008/layout/LinedList"/>
    <dgm:cxn modelId="{3F7FA68C-B4AE-476F-B1B1-7C44ACB5C7CD}" type="presParOf" srcId="{1955506F-8971-48AA-9623-68862766540B}" destId="{81FE9B10-D51C-44DE-B38F-6948E54F092C}" srcOrd="5" destOrd="0" presId="urn:microsoft.com/office/officeart/2008/layout/LinedList"/>
    <dgm:cxn modelId="{E82FE9B5-C1D6-44C0-A227-80FDF19B0A1F}" type="presParOf" srcId="{81FE9B10-D51C-44DE-B38F-6948E54F092C}" destId="{FF162B9D-2A1A-4852-83A4-DE14F95CACC2}" srcOrd="0" destOrd="0" presId="urn:microsoft.com/office/officeart/2008/layout/LinedList"/>
    <dgm:cxn modelId="{296A83BB-A327-4AD2-BE4C-5A97F380E8F6}" type="presParOf" srcId="{81FE9B10-D51C-44DE-B38F-6948E54F092C}" destId="{FE90EC8F-5022-4C90-8797-9C746A4731BC}" srcOrd="1" destOrd="0" presId="urn:microsoft.com/office/officeart/2008/layout/LinedList"/>
    <dgm:cxn modelId="{6BE44CAD-3219-43A8-812F-AB75CF977811}" type="presParOf" srcId="{1955506F-8971-48AA-9623-68862766540B}" destId="{98B5BFF0-EC72-4F94-AD02-FF5B3E40DE63}" srcOrd="6" destOrd="0" presId="urn:microsoft.com/office/officeart/2008/layout/LinedList"/>
    <dgm:cxn modelId="{3AC3F2EE-3E6D-484F-887F-34CEF75F8E43}" type="presParOf" srcId="{1955506F-8971-48AA-9623-68862766540B}" destId="{9F7D8B94-48F9-47E3-BE85-EA7D637FA7AC}" srcOrd="7" destOrd="0" presId="urn:microsoft.com/office/officeart/2008/layout/LinedList"/>
    <dgm:cxn modelId="{75AC0975-7461-462C-B650-F5A3EDB1E5A9}" type="presParOf" srcId="{9F7D8B94-48F9-47E3-BE85-EA7D637FA7AC}" destId="{58BD3F32-2346-4E49-A4EA-3922ACEF4898}" srcOrd="0" destOrd="0" presId="urn:microsoft.com/office/officeart/2008/layout/LinedList"/>
    <dgm:cxn modelId="{C43B3F40-101B-46AC-9EA9-043722885468}" type="presParOf" srcId="{9F7D8B94-48F9-47E3-BE85-EA7D637FA7AC}" destId="{00CFD6C5-0D65-4964-ACB6-3AD06A249BD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94A9E55-58BC-46BB-9DE5-883E64F41D9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4A655F-C0B1-4396-AE7B-2FA5062EF77C}">
      <dgm:prSet/>
      <dgm:spPr/>
      <dgm:t>
        <a:bodyPr/>
        <a:lstStyle/>
        <a:p>
          <a:r>
            <a:rPr lang="en-US"/>
            <a:t>Discuss and document if patient has higher risk of complications as part of informed consent discussion. </a:t>
          </a:r>
        </a:p>
      </dgm:t>
    </dgm:pt>
    <dgm:pt modelId="{36AEE027-4D9C-4DE8-B2AD-DF619D36F0A4}" type="parTrans" cxnId="{7BC29798-8A43-4780-96CE-C3DBCE1600E9}">
      <dgm:prSet/>
      <dgm:spPr/>
      <dgm:t>
        <a:bodyPr/>
        <a:lstStyle/>
        <a:p>
          <a:endParaRPr lang="en-US"/>
        </a:p>
      </dgm:t>
    </dgm:pt>
    <dgm:pt modelId="{9BC8D83A-24B8-4054-AE69-F5B152B3F87C}" type="sibTrans" cxnId="{7BC29798-8A43-4780-96CE-C3DBCE1600E9}">
      <dgm:prSet phldrT="01" phldr="0"/>
      <dgm:spPr/>
      <dgm:t>
        <a:bodyPr/>
        <a:lstStyle/>
        <a:p>
          <a:endParaRPr lang="en-US"/>
        </a:p>
      </dgm:t>
    </dgm:pt>
    <dgm:pt modelId="{25D82984-060B-47F0-A195-03F2B22E55BA}">
      <dgm:prSet/>
      <dgm:spPr/>
      <dgm:t>
        <a:bodyPr/>
        <a:lstStyle/>
        <a:p>
          <a:r>
            <a:rPr lang="en-US"/>
            <a:t>Communicate with anesthesia provider any pertinent risks. </a:t>
          </a:r>
        </a:p>
      </dgm:t>
    </dgm:pt>
    <dgm:pt modelId="{6AE2984D-BE83-462D-95F5-A042C95AD931}" type="parTrans" cxnId="{A6E1F9BE-A5C4-40CC-BCD4-4EA0FA1D6003}">
      <dgm:prSet/>
      <dgm:spPr/>
      <dgm:t>
        <a:bodyPr/>
        <a:lstStyle/>
        <a:p>
          <a:endParaRPr lang="en-US"/>
        </a:p>
      </dgm:t>
    </dgm:pt>
    <dgm:pt modelId="{F5428FB1-1FE7-4054-B5AD-020887018B97}" type="sibTrans" cxnId="{A6E1F9BE-A5C4-40CC-BCD4-4EA0FA1D6003}">
      <dgm:prSet phldrT="02" phldr="0"/>
      <dgm:spPr/>
      <dgm:t>
        <a:bodyPr/>
        <a:lstStyle/>
        <a:p>
          <a:endParaRPr lang="en-US"/>
        </a:p>
      </dgm:t>
    </dgm:pt>
    <dgm:pt modelId="{D6B39A69-C0E0-4A28-8D19-98824E224DBB}">
      <dgm:prSet/>
      <dgm:spPr/>
      <dgm:t>
        <a:bodyPr/>
        <a:lstStyle/>
        <a:p>
          <a:r>
            <a:rPr lang="en-US"/>
            <a:t>Develop a process to include high risk issues in your orders or surgical </a:t>
          </a:r>
          <a:r>
            <a:rPr lang="en-US">
              <a:latin typeface="Calibri"/>
            </a:rPr>
            <a:t>checklists</a:t>
          </a:r>
          <a:r>
            <a:rPr lang="en-US"/>
            <a:t>. </a:t>
          </a:r>
        </a:p>
      </dgm:t>
    </dgm:pt>
    <dgm:pt modelId="{CAECC29A-7648-4D45-9EBB-D1C1A98499F0}" type="parTrans" cxnId="{739C0EAF-F75E-4EAA-956C-2ED8284ECA61}">
      <dgm:prSet/>
      <dgm:spPr/>
      <dgm:t>
        <a:bodyPr/>
        <a:lstStyle/>
        <a:p>
          <a:endParaRPr lang="en-US"/>
        </a:p>
      </dgm:t>
    </dgm:pt>
    <dgm:pt modelId="{1BCF4D12-9215-4B2A-8054-0B3A9CB1F196}" type="sibTrans" cxnId="{739C0EAF-F75E-4EAA-956C-2ED8284ECA61}">
      <dgm:prSet phldrT="03" phldr="0"/>
      <dgm:spPr/>
      <dgm:t>
        <a:bodyPr/>
        <a:lstStyle/>
        <a:p>
          <a:endParaRPr lang="en-US"/>
        </a:p>
      </dgm:t>
    </dgm:pt>
    <dgm:pt modelId="{2C72F435-2B69-409C-980F-E7B840B2A4F8}" type="pres">
      <dgm:prSet presAssocID="{A94A9E55-58BC-46BB-9DE5-883E64F41D99}" presName="root" presStyleCnt="0">
        <dgm:presLayoutVars>
          <dgm:dir/>
          <dgm:resizeHandles val="exact"/>
        </dgm:presLayoutVars>
      </dgm:prSet>
      <dgm:spPr/>
    </dgm:pt>
    <dgm:pt modelId="{922564A5-8669-4512-807E-0BFBE073E918}" type="pres">
      <dgm:prSet presAssocID="{764A655F-C0B1-4396-AE7B-2FA5062EF77C}" presName="compNode" presStyleCnt="0"/>
      <dgm:spPr/>
    </dgm:pt>
    <dgm:pt modelId="{154CF746-D176-4C37-B64D-DC289AB2B4A7}" type="pres">
      <dgm:prSet presAssocID="{764A655F-C0B1-4396-AE7B-2FA5062EF77C}" presName="bgRect" presStyleLbl="bgShp" presStyleIdx="0" presStyleCnt="3"/>
      <dgm:spPr/>
    </dgm:pt>
    <dgm:pt modelId="{40BAD693-5AF0-447F-A447-AA7FF251BBA2}" type="pres">
      <dgm:prSet presAssocID="{764A655F-C0B1-4396-AE7B-2FA5062EF77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4A46A280-CD59-4DA3-A06E-1DB0DFF55808}" type="pres">
      <dgm:prSet presAssocID="{764A655F-C0B1-4396-AE7B-2FA5062EF77C}" presName="spaceRect" presStyleCnt="0"/>
      <dgm:spPr/>
    </dgm:pt>
    <dgm:pt modelId="{44D2A6FF-F6FB-427E-8B69-20DFEA605AE9}" type="pres">
      <dgm:prSet presAssocID="{764A655F-C0B1-4396-AE7B-2FA5062EF77C}" presName="parTx" presStyleLbl="revTx" presStyleIdx="0" presStyleCnt="3">
        <dgm:presLayoutVars>
          <dgm:chMax val="0"/>
          <dgm:chPref val="0"/>
        </dgm:presLayoutVars>
      </dgm:prSet>
      <dgm:spPr/>
    </dgm:pt>
    <dgm:pt modelId="{403E5AD0-388F-46A6-B2CD-1E39CC401200}" type="pres">
      <dgm:prSet presAssocID="{9BC8D83A-24B8-4054-AE69-F5B152B3F87C}" presName="sibTrans" presStyleCnt="0"/>
      <dgm:spPr/>
    </dgm:pt>
    <dgm:pt modelId="{60B4DA1D-7E99-41AB-A879-687952BD28DC}" type="pres">
      <dgm:prSet presAssocID="{25D82984-060B-47F0-A195-03F2B22E55BA}" presName="compNode" presStyleCnt="0"/>
      <dgm:spPr/>
    </dgm:pt>
    <dgm:pt modelId="{0BD65729-66A0-4267-BA40-4C7BD94618FF}" type="pres">
      <dgm:prSet presAssocID="{25D82984-060B-47F0-A195-03F2B22E55BA}" presName="bgRect" presStyleLbl="bgShp" presStyleIdx="1" presStyleCnt="3"/>
      <dgm:spPr/>
    </dgm:pt>
    <dgm:pt modelId="{205C90B3-62F7-4305-9938-9F9D9DD7352E}" type="pres">
      <dgm:prSet presAssocID="{25D82984-060B-47F0-A195-03F2B22E55B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0AD07100-DAB2-4911-85A2-2246929544E3}" type="pres">
      <dgm:prSet presAssocID="{25D82984-060B-47F0-A195-03F2B22E55BA}" presName="spaceRect" presStyleCnt="0"/>
      <dgm:spPr/>
    </dgm:pt>
    <dgm:pt modelId="{2D6C256B-9AB8-4030-886C-FA47ADDB2A99}" type="pres">
      <dgm:prSet presAssocID="{25D82984-060B-47F0-A195-03F2B22E55BA}" presName="parTx" presStyleLbl="revTx" presStyleIdx="1" presStyleCnt="3">
        <dgm:presLayoutVars>
          <dgm:chMax val="0"/>
          <dgm:chPref val="0"/>
        </dgm:presLayoutVars>
      </dgm:prSet>
      <dgm:spPr/>
    </dgm:pt>
    <dgm:pt modelId="{DB0B4B41-326D-4295-B891-10326082E247}" type="pres">
      <dgm:prSet presAssocID="{F5428FB1-1FE7-4054-B5AD-020887018B97}" presName="sibTrans" presStyleCnt="0"/>
      <dgm:spPr/>
    </dgm:pt>
    <dgm:pt modelId="{8547F81E-6A82-4CA7-86A7-E20241D8BD40}" type="pres">
      <dgm:prSet presAssocID="{D6B39A69-C0E0-4A28-8D19-98824E224DBB}" presName="compNode" presStyleCnt="0"/>
      <dgm:spPr/>
    </dgm:pt>
    <dgm:pt modelId="{A575C518-C19D-4A3F-BC9A-7230F57D989E}" type="pres">
      <dgm:prSet presAssocID="{D6B39A69-C0E0-4A28-8D19-98824E224DBB}" presName="bgRect" presStyleLbl="bgShp" presStyleIdx="2" presStyleCnt="3"/>
      <dgm:spPr/>
    </dgm:pt>
    <dgm:pt modelId="{6CC09108-0894-4157-AA4D-94118E117AA5}" type="pres">
      <dgm:prSet presAssocID="{D6B39A69-C0E0-4A28-8D19-98824E224DB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C87FC220-14CB-4EA0-BC74-69317BCA2DF9}" type="pres">
      <dgm:prSet presAssocID="{D6B39A69-C0E0-4A28-8D19-98824E224DBB}" presName="spaceRect" presStyleCnt="0"/>
      <dgm:spPr/>
    </dgm:pt>
    <dgm:pt modelId="{09F6B808-B73A-47CE-9AB6-7F2F316B72E7}" type="pres">
      <dgm:prSet presAssocID="{D6B39A69-C0E0-4A28-8D19-98824E224DB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3ADEA19-9D9F-4A6A-9533-FFE713FE19B1}" type="presOf" srcId="{A94A9E55-58BC-46BB-9DE5-883E64F41D99}" destId="{2C72F435-2B69-409C-980F-E7B840B2A4F8}" srcOrd="0" destOrd="0" presId="urn:microsoft.com/office/officeart/2018/2/layout/IconVerticalSolidList"/>
    <dgm:cxn modelId="{B70E4D1F-561E-4CD1-ABA6-86861565C06D}" type="presOf" srcId="{D6B39A69-C0E0-4A28-8D19-98824E224DBB}" destId="{09F6B808-B73A-47CE-9AB6-7F2F316B72E7}" srcOrd="0" destOrd="0" presId="urn:microsoft.com/office/officeart/2018/2/layout/IconVerticalSolidList"/>
    <dgm:cxn modelId="{7BC29798-8A43-4780-96CE-C3DBCE1600E9}" srcId="{A94A9E55-58BC-46BB-9DE5-883E64F41D99}" destId="{764A655F-C0B1-4396-AE7B-2FA5062EF77C}" srcOrd="0" destOrd="0" parTransId="{36AEE027-4D9C-4DE8-B2AD-DF619D36F0A4}" sibTransId="{9BC8D83A-24B8-4054-AE69-F5B152B3F87C}"/>
    <dgm:cxn modelId="{739C0EAF-F75E-4EAA-956C-2ED8284ECA61}" srcId="{A94A9E55-58BC-46BB-9DE5-883E64F41D99}" destId="{D6B39A69-C0E0-4A28-8D19-98824E224DBB}" srcOrd="2" destOrd="0" parTransId="{CAECC29A-7648-4D45-9EBB-D1C1A98499F0}" sibTransId="{1BCF4D12-9215-4B2A-8054-0B3A9CB1F196}"/>
    <dgm:cxn modelId="{A6E1F9BE-A5C4-40CC-BCD4-4EA0FA1D6003}" srcId="{A94A9E55-58BC-46BB-9DE5-883E64F41D99}" destId="{25D82984-060B-47F0-A195-03F2B22E55BA}" srcOrd="1" destOrd="0" parTransId="{6AE2984D-BE83-462D-95F5-A042C95AD931}" sibTransId="{F5428FB1-1FE7-4054-B5AD-020887018B97}"/>
    <dgm:cxn modelId="{13B8DFD7-C54F-486B-8204-5C4CE07C2A90}" type="presOf" srcId="{25D82984-060B-47F0-A195-03F2B22E55BA}" destId="{2D6C256B-9AB8-4030-886C-FA47ADDB2A99}" srcOrd="0" destOrd="0" presId="urn:microsoft.com/office/officeart/2018/2/layout/IconVerticalSolidList"/>
    <dgm:cxn modelId="{691789FC-CF5D-4CC5-9293-3EBE9A558D45}" type="presOf" srcId="{764A655F-C0B1-4396-AE7B-2FA5062EF77C}" destId="{44D2A6FF-F6FB-427E-8B69-20DFEA605AE9}" srcOrd="0" destOrd="0" presId="urn:microsoft.com/office/officeart/2018/2/layout/IconVerticalSolidList"/>
    <dgm:cxn modelId="{17B303A4-EC4B-427D-BCB2-4C2CC30E858B}" type="presParOf" srcId="{2C72F435-2B69-409C-980F-E7B840B2A4F8}" destId="{922564A5-8669-4512-807E-0BFBE073E918}" srcOrd="0" destOrd="0" presId="urn:microsoft.com/office/officeart/2018/2/layout/IconVerticalSolidList"/>
    <dgm:cxn modelId="{02ED3180-28AA-4DDF-A892-32065D57CD37}" type="presParOf" srcId="{922564A5-8669-4512-807E-0BFBE073E918}" destId="{154CF746-D176-4C37-B64D-DC289AB2B4A7}" srcOrd="0" destOrd="0" presId="urn:microsoft.com/office/officeart/2018/2/layout/IconVerticalSolidList"/>
    <dgm:cxn modelId="{1EE2FEE3-0EA7-414F-8E88-52A029D54DA6}" type="presParOf" srcId="{922564A5-8669-4512-807E-0BFBE073E918}" destId="{40BAD693-5AF0-447F-A447-AA7FF251BBA2}" srcOrd="1" destOrd="0" presId="urn:microsoft.com/office/officeart/2018/2/layout/IconVerticalSolidList"/>
    <dgm:cxn modelId="{0F88B624-7F75-40F8-AD1B-8F0C5C3A0E0E}" type="presParOf" srcId="{922564A5-8669-4512-807E-0BFBE073E918}" destId="{4A46A280-CD59-4DA3-A06E-1DB0DFF55808}" srcOrd="2" destOrd="0" presId="urn:microsoft.com/office/officeart/2018/2/layout/IconVerticalSolidList"/>
    <dgm:cxn modelId="{8DB072F3-E532-421E-B37C-7504A18DA667}" type="presParOf" srcId="{922564A5-8669-4512-807E-0BFBE073E918}" destId="{44D2A6FF-F6FB-427E-8B69-20DFEA605AE9}" srcOrd="3" destOrd="0" presId="urn:microsoft.com/office/officeart/2018/2/layout/IconVerticalSolidList"/>
    <dgm:cxn modelId="{67D508EE-83A1-4578-84AA-47455CF0DF5C}" type="presParOf" srcId="{2C72F435-2B69-409C-980F-E7B840B2A4F8}" destId="{403E5AD0-388F-46A6-B2CD-1E39CC401200}" srcOrd="1" destOrd="0" presId="urn:microsoft.com/office/officeart/2018/2/layout/IconVerticalSolidList"/>
    <dgm:cxn modelId="{3E7A93F6-25CC-4380-B557-E1BEC00B5AA6}" type="presParOf" srcId="{2C72F435-2B69-409C-980F-E7B840B2A4F8}" destId="{60B4DA1D-7E99-41AB-A879-687952BD28DC}" srcOrd="2" destOrd="0" presId="urn:microsoft.com/office/officeart/2018/2/layout/IconVerticalSolidList"/>
    <dgm:cxn modelId="{17FF05EC-4BB3-400E-8113-E04C3422EDF4}" type="presParOf" srcId="{60B4DA1D-7E99-41AB-A879-687952BD28DC}" destId="{0BD65729-66A0-4267-BA40-4C7BD94618FF}" srcOrd="0" destOrd="0" presId="urn:microsoft.com/office/officeart/2018/2/layout/IconVerticalSolidList"/>
    <dgm:cxn modelId="{722C4531-E6B7-48F8-AFD0-829588BE7B51}" type="presParOf" srcId="{60B4DA1D-7E99-41AB-A879-687952BD28DC}" destId="{205C90B3-62F7-4305-9938-9F9D9DD7352E}" srcOrd="1" destOrd="0" presId="urn:microsoft.com/office/officeart/2018/2/layout/IconVerticalSolidList"/>
    <dgm:cxn modelId="{81CA12F4-F147-48E9-BD03-B616DB5651A1}" type="presParOf" srcId="{60B4DA1D-7E99-41AB-A879-687952BD28DC}" destId="{0AD07100-DAB2-4911-85A2-2246929544E3}" srcOrd="2" destOrd="0" presId="urn:microsoft.com/office/officeart/2018/2/layout/IconVerticalSolidList"/>
    <dgm:cxn modelId="{0AC72D92-829F-4D29-9BB3-CF408F5BEA12}" type="presParOf" srcId="{60B4DA1D-7E99-41AB-A879-687952BD28DC}" destId="{2D6C256B-9AB8-4030-886C-FA47ADDB2A99}" srcOrd="3" destOrd="0" presId="urn:microsoft.com/office/officeart/2018/2/layout/IconVerticalSolidList"/>
    <dgm:cxn modelId="{08E1ED83-BE48-4952-B353-90A3B95BA704}" type="presParOf" srcId="{2C72F435-2B69-409C-980F-E7B840B2A4F8}" destId="{DB0B4B41-326D-4295-B891-10326082E247}" srcOrd="3" destOrd="0" presId="urn:microsoft.com/office/officeart/2018/2/layout/IconVerticalSolidList"/>
    <dgm:cxn modelId="{EBC07C73-E266-4FED-BED7-5687C9B6BC68}" type="presParOf" srcId="{2C72F435-2B69-409C-980F-E7B840B2A4F8}" destId="{8547F81E-6A82-4CA7-86A7-E20241D8BD40}" srcOrd="4" destOrd="0" presId="urn:microsoft.com/office/officeart/2018/2/layout/IconVerticalSolidList"/>
    <dgm:cxn modelId="{A0CE24AC-7D40-4D75-8648-FF343041233E}" type="presParOf" srcId="{8547F81E-6A82-4CA7-86A7-E20241D8BD40}" destId="{A575C518-C19D-4A3F-BC9A-7230F57D989E}" srcOrd="0" destOrd="0" presId="urn:microsoft.com/office/officeart/2018/2/layout/IconVerticalSolidList"/>
    <dgm:cxn modelId="{47253DBE-3A22-4687-9D40-A1864D091E95}" type="presParOf" srcId="{8547F81E-6A82-4CA7-86A7-E20241D8BD40}" destId="{6CC09108-0894-4157-AA4D-94118E117AA5}" srcOrd="1" destOrd="0" presId="urn:microsoft.com/office/officeart/2018/2/layout/IconVerticalSolidList"/>
    <dgm:cxn modelId="{5EEC18B7-B0B4-4B26-B417-BD47326CD37A}" type="presParOf" srcId="{8547F81E-6A82-4CA7-86A7-E20241D8BD40}" destId="{C87FC220-14CB-4EA0-BC74-69317BCA2DF9}" srcOrd="2" destOrd="0" presId="urn:microsoft.com/office/officeart/2018/2/layout/IconVerticalSolidList"/>
    <dgm:cxn modelId="{EC645D42-A72B-434F-9065-5013F734B7D9}" type="presParOf" srcId="{8547F81E-6A82-4CA7-86A7-E20241D8BD40}" destId="{09F6B808-B73A-47CE-9AB6-7F2F316B72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D18EAD0-6A3E-4312-AFB5-F684C63D069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A06654-9AC3-44CA-BFB4-38E51A4CA5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Policy and procedure for consistency and to reduce gaps. </a:t>
          </a:r>
        </a:p>
      </dgm:t>
    </dgm:pt>
    <dgm:pt modelId="{7F1CA1F1-DB70-45D4-B9DC-2EA03E1110A2}" type="parTrans" cxnId="{A3E89CD4-1F06-4D1C-9522-EBE034373457}">
      <dgm:prSet/>
      <dgm:spPr/>
      <dgm:t>
        <a:bodyPr/>
        <a:lstStyle/>
        <a:p>
          <a:endParaRPr lang="en-US"/>
        </a:p>
      </dgm:t>
    </dgm:pt>
    <dgm:pt modelId="{FA31C0D0-8F68-48CA-8AD2-0472F4E95F7A}" type="sibTrans" cxnId="{A3E89CD4-1F06-4D1C-9522-EBE034373457}">
      <dgm:prSet/>
      <dgm:spPr/>
      <dgm:t>
        <a:bodyPr/>
        <a:lstStyle/>
        <a:p>
          <a:endParaRPr lang="en-US"/>
        </a:p>
      </dgm:t>
    </dgm:pt>
    <dgm:pt modelId="{AD2DBB77-3043-4CB3-A3F7-70389CAF5D8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Standardize checklist with simulation drills. </a:t>
          </a:r>
        </a:p>
      </dgm:t>
    </dgm:pt>
    <dgm:pt modelId="{2912F266-1ECA-40D6-BCDD-9CA4BE96DD5B}" type="parTrans" cxnId="{EA063BFC-0589-410C-8032-CBDCF395E84D}">
      <dgm:prSet/>
      <dgm:spPr/>
      <dgm:t>
        <a:bodyPr/>
        <a:lstStyle/>
        <a:p>
          <a:endParaRPr lang="en-US"/>
        </a:p>
      </dgm:t>
    </dgm:pt>
    <dgm:pt modelId="{C3FB74E8-3A38-4605-A97E-F63F6329684B}" type="sibTrans" cxnId="{EA063BFC-0589-410C-8032-CBDCF395E84D}">
      <dgm:prSet/>
      <dgm:spPr/>
      <dgm:t>
        <a:bodyPr/>
        <a:lstStyle/>
        <a:p>
          <a:endParaRPr lang="en-US"/>
        </a:p>
      </dgm:t>
    </dgm:pt>
    <dgm:pt modelId="{C562F1B7-CF9F-4EB4-9546-27ED9B1457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Includes pre-verification step as well as time out. </a:t>
          </a:r>
        </a:p>
      </dgm:t>
    </dgm:pt>
    <dgm:pt modelId="{755B720D-4E40-4686-8DD9-343C5D789C57}" type="parTrans" cxnId="{3D1C53C4-3367-4851-97CF-FBA0134337CC}">
      <dgm:prSet/>
      <dgm:spPr/>
      <dgm:t>
        <a:bodyPr/>
        <a:lstStyle/>
        <a:p>
          <a:endParaRPr lang="en-US"/>
        </a:p>
      </dgm:t>
    </dgm:pt>
    <dgm:pt modelId="{0482E768-FE43-4771-A6B2-DB5D6928E811}" type="sibTrans" cxnId="{3D1C53C4-3367-4851-97CF-FBA0134337CC}">
      <dgm:prSet/>
      <dgm:spPr/>
      <dgm:t>
        <a:bodyPr/>
        <a:lstStyle/>
        <a:p>
          <a:endParaRPr lang="en-US"/>
        </a:p>
      </dgm:t>
    </dgm:pt>
    <dgm:pt modelId="{545B3973-B5DA-41A9-B0AC-5CF0FD5AE88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/>
            <a:t>Encourage staff to </a:t>
          </a:r>
          <a:r>
            <a:rPr lang="en-US">
              <a:latin typeface="Calibri"/>
            </a:rPr>
            <a:t>ask questions and speak</a:t>
          </a:r>
          <a:r>
            <a:rPr lang="en-US"/>
            <a:t> up about inconsistencies. </a:t>
          </a:r>
        </a:p>
      </dgm:t>
    </dgm:pt>
    <dgm:pt modelId="{B42DB47C-355F-4BD5-8096-A936DD305832}" type="parTrans" cxnId="{5C92BD80-B7F4-499E-B65E-2C36C94B44AA}">
      <dgm:prSet/>
      <dgm:spPr/>
      <dgm:t>
        <a:bodyPr/>
        <a:lstStyle/>
        <a:p>
          <a:endParaRPr lang="en-US"/>
        </a:p>
      </dgm:t>
    </dgm:pt>
    <dgm:pt modelId="{58F54FA1-C053-4FFF-A0C7-1D41D607CB1D}" type="sibTrans" cxnId="{5C92BD80-B7F4-499E-B65E-2C36C94B44AA}">
      <dgm:prSet/>
      <dgm:spPr/>
      <dgm:t>
        <a:bodyPr/>
        <a:lstStyle/>
        <a:p>
          <a:endParaRPr lang="en-US"/>
        </a:p>
      </dgm:t>
    </dgm:pt>
    <dgm:pt modelId="{69FC497D-7D46-4C31-AE86-B0419569233A}" type="pres">
      <dgm:prSet presAssocID="{7D18EAD0-6A3E-4312-AFB5-F684C63D069D}" presName="root" presStyleCnt="0">
        <dgm:presLayoutVars>
          <dgm:dir/>
          <dgm:resizeHandles val="exact"/>
        </dgm:presLayoutVars>
      </dgm:prSet>
      <dgm:spPr/>
    </dgm:pt>
    <dgm:pt modelId="{6DA24F66-64C6-43BE-B2E1-614D637E1DC0}" type="pres">
      <dgm:prSet presAssocID="{5EA06654-9AC3-44CA-BFB4-38E51A4CA581}" presName="compNode" presStyleCnt="0"/>
      <dgm:spPr/>
    </dgm:pt>
    <dgm:pt modelId="{E51F3D32-E5A3-45AB-B11B-C76264560BC3}" type="pres">
      <dgm:prSet presAssocID="{5EA06654-9AC3-44CA-BFB4-38E51A4CA58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E69D70B-7F9F-48DA-B865-69F1232450DC}" type="pres">
      <dgm:prSet presAssocID="{5EA06654-9AC3-44CA-BFB4-38E51A4CA581}" presName="spaceRect" presStyleCnt="0"/>
      <dgm:spPr/>
    </dgm:pt>
    <dgm:pt modelId="{04D03C81-6CD6-41E0-9E82-4C671377A5B5}" type="pres">
      <dgm:prSet presAssocID="{5EA06654-9AC3-44CA-BFB4-38E51A4CA581}" presName="textRect" presStyleLbl="revTx" presStyleIdx="0" presStyleCnt="4">
        <dgm:presLayoutVars>
          <dgm:chMax val="1"/>
          <dgm:chPref val="1"/>
        </dgm:presLayoutVars>
      </dgm:prSet>
      <dgm:spPr/>
    </dgm:pt>
    <dgm:pt modelId="{CF0A3983-1BC1-4C60-9540-39F9AF090C73}" type="pres">
      <dgm:prSet presAssocID="{FA31C0D0-8F68-48CA-8AD2-0472F4E95F7A}" presName="sibTrans" presStyleCnt="0"/>
      <dgm:spPr/>
    </dgm:pt>
    <dgm:pt modelId="{91773466-E17B-42B5-AA57-90962C63F296}" type="pres">
      <dgm:prSet presAssocID="{AD2DBB77-3043-4CB3-A3F7-70389CAF5D86}" presName="compNode" presStyleCnt="0"/>
      <dgm:spPr/>
    </dgm:pt>
    <dgm:pt modelId="{3F69F34F-BCF1-4D09-AF67-F9E6B0E1C1C5}" type="pres">
      <dgm:prSet presAssocID="{AD2DBB77-3043-4CB3-A3F7-70389CAF5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E1E4D6B-EA73-4C45-AFE0-06C3343CFB17}" type="pres">
      <dgm:prSet presAssocID="{AD2DBB77-3043-4CB3-A3F7-70389CAF5D86}" presName="spaceRect" presStyleCnt="0"/>
      <dgm:spPr/>
    </dgm:pt>
    <dgm:pt modelId="{FB14E0AD-5937-4D22-97FF-AAAB358DBF1D}" type="pres">
      <dgm:prSet presAssocID="{AD2DBB77-3043-4CB3-A3F7-70389CAF5D86}" presName="textRect" presStyleLbl="revTx" presStyleIdx="1" presStyleCnt="4">
        <dgm:presLayoutVars>
          <dgm:chMax val="1"/>
          <dgm:chPref val="1"/>
        </dgm:presLayoutVars>
      </dgm:prSet>
      <dgm:spPr/>
    </dgm:pt>
    <dgm:pt modelId="{C4C38E8A-6101-45F6-AF0D-73A976367B5F}" type="pres">
      <dgm:prSet presAssocID="{C3FB74E8-3A38-4605-A97E-F63F6329684B}" presName="sibTrans" presStyleCnt="0"/>
      <dgm:spPr/>
    </dgm:pt>
    <dgm:pt modelId="{FE3457DC-E60B-44D6-9E12-987D9ADB977A}" type="pres">
      <dgm:prSet presAssocID="{C562F1B7-CF9F-4EB4-9546-27ED9B1457EA}" presName="compNode" presStyleCnt="0"/>
      <dgm:spPr/>
    </dgm:pt>
    <dgm:pt modelId="{96FDE167-D738-4288-98A0-2AA1E29A4448}" type="pres">
      <dgm:prSet presAssocID="{C562F1B7-CF9F-4EB4-9546-27ED9B1457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B8CCD0D0-A262-417B-856E-410AF17E9CF8}" type="pres">
      <dgm:prSet presAssocID="{C562F1B7-CF9F-4EB4-9546-27ED9B1457EA}" presName="spaceRect" presStyleCnt="0"/>
      <dgm:spPr/>
    </dgm:pt>
    <dgm:pt modelId="{EBC633FC-2739-4A70-B0FF-DE7DFE8E7117}" type="pres">
      <dgm:prSet presAssocID="{C562F1B7-CF9F-4EB4-9546-27ED9B1457EA}" presName="textRect" presStyleLbl="revTx" presStyleIdx="2" presStyleCnt="4">
        <dgm:presLayoutVars>
          <dgm:chMax val="1"/>
          <dgm:chPref val="1"/>
        </dgm:presLayoutVars>
      </dgm:prSet>
      <dgm:spPr/>
    </dgm:pt>
    <dgm:pt modelId="{96E8AAF7-881C-448F-A19A-219E7FA6DAD0}" type="pres">
      <dgm:prSet presAssocID="{0482E768-FE43-4771-A6B2-DB5D6928E811}" presName="sibTrans" presStyleCnt="0"/>
      <dgm:spPr/>
    </dgm:pt>
    <dgm:pt modelId="{174CF166-05F6-42C5-982C-0BDAD75CF6D1}" type="pres">
      <dgm:prSet presAssocID="{545B3973-B5DA-41A9-B0AC-5CF0FD5AE880}" presName="compNode" presStyleCnt="0"/>
      <dgm:spPr/>
    </dgm:pt>
    <dgm:pt modelId="{C899895C-DA10-4C33-BD9D-6E65971F436E}" type="pres">
      <dgm:prSet presAssocID="{545B3973-B5DA-41A9-B0AC-5CF0FD5AE88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BF609096-F77E-4963-B77D-DA4775B9A51C}" type="pres">
      <dgm:prSet presAssocID="{545B3973-B5DA-41A9-B0AC-5CF0FD5AE880}" presName="spaceRect" presStyleCnt="0"/>
      <dgm:spPr/>
    </dgm:pt>
    <dgm:pt modelId="{C33BD468-1468-4596-87D4-06E26A98CBEB}" type="pres">
      <dgm:prSet presAssocID="{545B3973-B5DA-41A9-B0AC-5CF0FD5AE88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DC03B21-52E5-485D-B934-A40A46FAA1E9}" type="presOf" srcId="{545B3973-B5DA-41A9-B0AC-5CF0FD5AE880}" destId="{C33BD468-1468-4596-87D4-06E26A98CBEB}" srcOrd="0" destOrd="0" presId="urn:microsoft.com/office/officeart/2018/2/layout/IconLabelList"/>
    <dgm:cxn modelId="{E284F73B-BD18-4821-9736-7C619C915CFE}" type="presOf" srcId="{AD2DBB77-3043-4CB3-A3F7-70389CAF5D86}" destId="{FB14E0AD-5937-4D22-97FF-AAAB358DBF1D}" srcOrd="0" destOrd="0" presId="urn:microsoft.com/office/officeart/2018/2/layout/IconLabelList"/>
    <dgm:cxn modelId="{ECED215F-A1B0-429E-B2A0-EB5880D9CE82}" type="presOf" srcId="{5EA06654-9AC3-44CA-BFB4-38E51A4CA581}" destId="{04D03C81-6CD6-41E0-9E82-4C671377A5B5}" srcOrd="0" destOrd="0" presId="urn:microsoft.com/office/officeart/2018/2/layout/IconLabelList"/>
    <dgm:cxn modelId="{2B38C769-4D81-4A9E-B70E-13534E170CD8}" type="presOf" srcId="{7D18EAD0-6A3E-4312-AFB5-F684C63D069D}" destId="{69FC497D-7D46-4C31-AE86-B0419569233A}" srcOrd="0" destOrd="0" presId="urn:microsoft.com/office/officeart/2018/2/layout/IconLabelList"/>
    <dgm:cxn modelId="{34F30E4D-C2F5-4D56-A71F-BFEEFB51C1F3}" type="presOf" srcId="{C562F1B7-CF9F-4EB4-9546-27ED9B1457EA}" destId="{EBC633FC-2739-4A70-B0FF-DE7DFE8E7117}" srcOrd="0" destOrd="0" presId="urn:microsoft.com/office/officeart/2018/2/layout/IconLabelList"/>
    <dgm:cxn modelId="{5C92BD80-B7F4-499E-B65E-2C36C94B44AA}" srcId="{7D18EAD0-6A3E-4312-AFB5-F684C63D069D}" destId="{545B3973-B5DA-41A9-B0AC-5CF0FD5AE880}" srcOrd="3" destOrd="0" parTransId="{B42DB47C-355F-4BD5-8096-A936DD305832}" sibTransId="{58F54FA1-C053-4FFF-A0C7-1D41D607CB1D}"/>
    <dgm:cxn modelId="{3D1C53C4-3367-4851-97CF-FBA0134337CC}" srcId="{7D18EAD0-6A3E-4312-AFB5-F684C63D069D}" destId="{C562F1B7-CF9F-4EB4-9546-27ED9B1457EA}" srcOrd="2" destOrd="0" parTransId="{755B720D-4E40-4686-8DD9-343C5D789C57}" sibTransId="{0482E768-FE43-4771-A6B2-DB5D6928E811}"/>
    <dgm:cxn modelId="{A3E89CD4-1F06-4D1C-9522-EBE034373457}" srcId="{7D18EAD0-6A3E-4312-AFB5-F684C63D069D}" destId="{5EA06654-9AC3-44CA-BFB4-38E51A4CA581}" srcOrd="0" destOrd="0" parTransId="{7F1CA1F1-DB70-45D4-B9DC-2EA03E1110A2}" sibTransId="{FA31C0D0-8F68-48CA-8AD2-0472F4E95F7A}"/>
    <dgm:cxn modelId="{EA063BFC-0589-410C-8032-CBDCF395E84D}" srcId="{7D18EAD0-6A3E-4312-AFB5-F684C63D069D}" destId="{AD2DBB77-3043-4CB3-A3F7-70389CAF5D86}" srcOrd="1" destOrd="0" parTransId="{2912F266-1ECA-40D6-BCDD-9CA4BE96DD5B}" sibTransId="{C3FB74E8-3A38-4605-A97E-F63F6329684B}"/>
    <dgm:cxn modelId="{B3FC0DFF-D27F-437D-ACA1-E95CF27AE5A4}" type="presParOf" srcId="{69FC497D-7D46-4C31-AE86-B0419569233A}" destId="{6DA24F66-64C6-43BE-B2E1-614D637E1DC0}" srcOrd="0" destOrd="0" presId="urn:microsoft.com/office/officeart/2018/2/layout/IconLabelList"/>
    <dgm:cxn modelId="{28D7F1A5-B3BB-4114-BA47-556010C47CF2}" type="presParOf" srcId="{6DA24F66-64C6-43BE-B2E1-614D637E1DC0}" destId="{E51F3D32-E5A3-45AB-B11B-C76264560BC3}" srcOrd="0" destOrd="0" presId="urn:microsoft.com/office/officeart/2018/2/layout/IconLabelList"/>
    <dgm:cxn modelId="{9E7FB0BC-4AAA-4BDB-9DFF-7A45AED2D1A8}" type="presParOf" srcId="{6DA24F66-64C6-43BE-B2E1-614D637E1DC0}" destId="{EE69D70B-7F9F-48DA-B865-69F1232450DC}" srcOrd="1" destOrd="0" presId="urn:microsoft.com/office/officeart/2018/2/layout/IconLabelList"/>
    <dgm:cxn modelId="{91574972-724B-44BE-A5FB-8023FE0B8BD2}" type="presParOf" srcId="{6DA24F66-64C6-43BE-B2E1-614D637E1DC0}" destId="{04D03C81-6CD6-41E0-9E82-4C671377A5B5}" srcOrd="2" destOrd="0" presId="urn:microsoft.com/office/officeart/2018/2/layout/IconLabelList"/>
    <dgm:cxn modelId="{27FEDDC8-913B-401F-A6B2-BF50D1FAAD07}" type="presParOf" srcId="{69FC497D-7D46-4C31-AE86-B0419569233A}" destId="{CF0A3983-1BC1-4C60-9540-39F9AF090C73}" srcOrd="1" destOrd="0" presId="urn:microsoft.com/office/officeart/2018/2/layout/IconLabelList"/>
    <dgm:cxn modelId="{5900CD8C-8C25-4011-88CE-3C2230FDAA6E}" type="presParOf" srcId="{69FC497D-7D46-4C31-AE86-B0419569233A}" destId="{91773466-E17B-42B5-AA57-90962C63F296}" srcOrd="2" destOrd="0" presId="urn:microsoft.com/office/officeart/2018/2/layout/IconLabelList"/>
    <dgm:cxn modelId="{067D8D24-6EDB-451B-A5E8-052C72E7A311}" type="presParOf" srcId="{91773466-E17B-42B5-AA57-90962C63F296}" destId="{3F69F34F-BCF1-4D09-AF67-F9E6B0E1C1C5}" srcOrd="0" destOrd="0" presId="urn:microsoft.com/office/officeart/2018/2/layout/IconLabelList"/>
    <dgm:cxn modelId="{4E5C5353-43BF-43CA-8862-F61BBE6E2562}" type="presParOf" srcId="{91773466-E17B-42B5-AA57-90962C63F296}" destId="{0E1E4D6B-EA73-4C45-AFE0-06C3343CFB17}" srcOrd="1" destOrd="0" presId="urn:microsoft.com/office/officeart/2018/2/layout/IconLabelList"/>
    <dgm:cxn modelId="{1C3AE251-1D8E-4AF6-B8FD-06F752D2B0D7}" type="presParOf" srcId="{91773466-E17B-42B5-AA57-90962C63F296}" destId="{FB14E0AD-5937-4D22-97FF-AAAB358DBF1D}" srcOrd="2" destOrd="0" presId="urn:microsoft.com/office/officeart/2018/2/layout/IconLabelList"/>
    <dgm:cxn modelId="{893D9BE2-8362-4C80-8F9D-64C70AE9539C}" type="presParOf" srcId="{69FC497D-7D46-4C31-AE86-B0419569233A}" destId="{C4C38E8A-6101-45F6-AF0D-73A976367B5F}" srcOrd="3" destOrd="0" presId="urn:microsoft.com/office/officeart/2018/2/layout/IconLabelList"/>
    <dgm:cxn modelId="{1A9461A9-EB06-4FEB-9745-8C02CA7B74CF}" type="presParOf" srcId="{69FC497D-7D46-4C31-AE86-B0419569233A}" destId="{FE3457DC-E60B-44D6-9E12-987D9ADB977A}" srcOrd="4" destOrd="0" presId="urn:microsoft.com/office/officeart/2018/2/layout/IconLabelList"/>
    <dgm:cxn modelId="{6FF977CC-B5BD-4A42-82FD-669897A4E34E}" type="presParOf" srcId="{FE3457DC-E60B-44D6-9E12-987D9ADB977A}" destId="{96FDE167-D738-4288-98A0-2AA1E29A4448}" srcOrd="0" destOrd="0" presId="urn:microsoft.com/office/officeart/2018/2/layout/IconLabelList"/>
    <dgm:cxn modelId="{502161F5-17C1-4F98-9E63-D3B8F7C515BB}" type="presParOf" srcId="{FE3457DC-E60B-44D6-9E12-987D9ADB977A}" destId="{B8CCD0D0-A262-417B-856E-410AF17E9CF8}" srcOrd="1" destOrd="0" presId="urn:microsoft.com/office/officeart/2018/2/layout/IconLabelList"/>
    <dgm:cxn modelId="{58A89EB1-3999-4689-A7FC-382B070F08F7}" type="presParOf" srcId="{FE3457DC-E60B-44D6-9E12-987D9ADB977A}" destId="{EBC633FC-2739-4A70-B0FF-DE7DFE8E7117}" srcOrd="2" destOrd="0" presId="urn:microsoft.com/office/officeart/2018/2/layout/IconLabelList"/>
    <dgm:cxn modelId="{847E2A00-D912-4042-84CE-C3C808B830D9}" type="presParOf" srcId="{69FC497D-7D46-4C31-AE86-B0419569233A}" destId="{96E8AAF7-881C-448F-A19A-219E7FA6DAD0}" srcOrd="5" destOrd="0" presId="urn:microsoft.com/office/officeart/2018/2/layout/IconLabelList"/>
    <dgm:cxn modelId="{C8AE3B9E-7E2D-4A0A-937E-CDFA8DB66414}" type="presParOf" srcId="{69FC497D-7D46-4C31-AE86-B0419569233A}" destId="{174CF166-05F6-42C5-982C-0BDAD75CF6D1}" srcOrd="6" destOrd="0" presId="urn:microsoft.com/office/officeart/2018/2/layout/IconLabelList"/>
    <dgm:cxn modelId="{D07579A6-6A11-4F5B-AC38-C073329EA099}" type="presParOf" srcId="{174CF166-05F6-42C5-982C-0BDAD75CF6D1}" destId="{C899895C-DA10-4C33-BD9D-6E65971F436E}" srcOrd="0" destOrd="0" presId="urn:microsoft.com/office/officeart/2018/2/layout/IconLabelList"/>
    <dgm:cxn modelId="{98B490D6-F166-4718-80DD-986A9D4E1C9E}" type="presParOf" srcId="{174CF166-05F6-42C5-982C-0BDAD75CF6D1}" destId="{BF609096-F77E-4963-B77D-DA4775B9A51C}" srcOrd="1" destOrd="0" presId="urn:microsoft.com/office/officeart/2018/2/layout/IconLabelList"/>
    <dgm:cxn modelId="{80743979-0CD3-421F-9401-0F2F63786B06}" type="presParOf" srcId="{174CF166-05F6-42C5-982C-0BDAD75CF6D1}" destId="{C33BD468-1468-4596-87D4-06E26A98CB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86D470E-D83E-45D7-A377-08E1B8343145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A730F5-6DA5-4161-A70A-0D30422FC6F3}">
      <dgm:prSet/>
      <dgm:spPr>
        <a:solidFill>
          <a:schemeClr val="accent1"/>
        </a:solidFill>
      </dgm:spPr>
      <dgm:t>
        <a:bodyPr/>
        <a:lstStyle/>
        <a:p>
          <a:r>
            <a:rPr lang="en-US"/>
            <a:t>Developed to reduce wrong events (wrong site, procedure, medication, patient).</a:t>
          </a:r>
        </a:p>
      </dgm:t>
    </dgm:pt>
    <dgm:pt modelId="{7E049076-9D9F-4F2C-8F5C-82C3183E62FA}" type="parTrans" cxnId="{8D5F590E-2C56-4E01-B351-394C414EAC23}">
      <dgm:prSet/>
      <dgm:spPr/>
      <dgm:t>
        <a:bodyPr/>
        <a:lstStyle/>
        <a:p>
          <a:endParaRPr lang="en-US"/>
        </a:p>
      </dgm:t>
    </dgm:pt>
    <dgm:pt modelId="{8EBDFADE-D64A-4737-B786-4F77A3703C14}" type="sibTrans" cxnId="{8D5F590E-2C56-4E01-B351-394C414EAC23}">
      <dgm:prSet/>
      <dgm:spPr/>
      <dgm:t>
        <a:bodyPr/>
        <a:lstStyle/>
        <a:p>
          <a:endParaRPr lang="en-US"/>
        </a:p>
      </dgm:t>
    </dgm:pt>
    <dgm:pt modelId="{793922E3-5EE9-4E73-A144-44B5DAC74582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US"/>
            <a:t>Review office documentation to confirm </a:t>
          </a:r>
          <a:r>
            <a:rPr lang="en-US">
              <a:latin typeface="Calibri"/>
            </a:rPr>
            <a:t>consistency with</a:t>
          </a:r>
          <a:r>
            <a:rPr lang="en-US"/>
            <a:t> surgical plan.  </a:t>
          </a:r>
        </a:p>
      </dgm:t>
    </dgm:pt>
    <dgm:pt modelId="{86B0EBE7-AA42-45A6-80E3-38913AEA10A7}" type="parTrans" cxnId="{FED998FB-A8D2-46C2-A5B4-C4286279CF25}">
      <dgm:prSet/>
      <dgm:spPr/>
      <dgm:t>
        <a:bodyPr/>
        <a:lstStyle/>
        <a:p>
          <a:endParaRPr lang="en-US"/>
        </a:p>
      </dgm:t>
    </dgm:pt>
    <dgm:pt modelId="{22D71FE0-6039-4F22-BAB4-FD28D8B439FF}" type="sibTrans" cxnId="{FED998FB-A8D2-46C2-A5B4-C4286279CF25}">
      <dgm:prSet/>
      <dgm:spPr/>
      <dgm:t>
        <a:bodyPr/>
        <a:lstStyle/>
        <a:p>
          <a:endParaRPr lang="en-US"/>
        </a:p>
      </dgm:t>
    </dgm:pt>
    <dgm:pt modelId="{35126A16-564F-4CA7-9417-815EA5D0291F}">
      <dgm:prSet/>
      <dgm:spPr>
        <a:solidFill>
          <a:schemeClr val="accent1"/>
        </a:solidFill>
      </dgm:spPr>
      <dgm:t>
        <a:bodyPr/>
        <a:lstStyle/>
        <a:p>
          <a:r>
            <a:rPr lang="en-US"/>
            <a:t>The surgical time out is meant to be the final safety check of critical information.</a:t>
          </a:r>
        </a:p>
      </dgm:t>
    </dgm:pt>
    <dgm:pt modelId="{6229BCE6-57FC-4118-916B-AAF25311F689}" type="parTrans" cxnId="{DAF952A6-FAE2-44B8-97F0-326DF93454EA}">
      <dgm:prSet/>
      <dgm:spPr/>
      <dgm:t>
        <a:bodyPr/>
        <a:lstStyle/>
        <a:p>
          <a:endParaRPr lang="en-US"/>
        </a:p>
      </dgm:t>
    </dgm:pt>
    <dgm:pt modelId="{300ACB67-8112-4E9F-89CF-4D2F7F8470A6}" type="sibTrans" cxnId="{DAF952A6-FAE2-44B8-97F0-326DF93454EA}">
      <dgm:prSet/>
      <dgm:spPr/>
      <dgm:t>
        <a:bodyPr/>
        <a:lstStyle/>
        <a:p>
          <a:endParaRPr lang="en-US"/>
        </a:p>
      </dgm:t>
    </dgm:pt>
    <dgm:pt modelId="{87DE6116-9710-4754-8A94-43B762D03195}">
      <dgm:prSet/>
      <dgm:spPr>
        <a:solidFill>
          <a:schemeClr val="accent1"/>
        </a:solidFill>
      </dgm:spPr>
      <dgm:t>
        <a:bodyPr/>
        <a:lstStyle/>
        <a:p>
          <a:r>
            <a:rPr lang="en-US"/>
            <a:t>Checklist can be adapted to your practice based on procedures performed.</a:t>
          </a:r>
        </a:p>
      </dgm:t>
    </dgm:pt>
    <dgm:pt modelId="{0146EEF2-7399-4D6E-BEC7-0CA9CA6616B3}" type="parTrans" cxnId="{CABE9182-3B38-46E3-B298-D00C8A3D5656}">
      <dgm:prSet/>
      <dgm:spPr/>
      <dgm:t>
        <a:bodyPr/>
        <a:lstStyle/>
        <a:p>
          <a:endParaRPr lang="en-US"/>
        </a:p>
      </dgm:t>
    </dgm:pt>
    <dgm:pt modelId="{AC6C60DC-B209-4C6A-B03F-82F59E5F7776}" type="sibTrans" cxnId="{CABE9182-3B38-46E3-B298-D00C8A3D5656}">
      <dgm:prSet/>
      <dgm:spPr/>
      <dgm:t>
        <a:bodyPr/>
        <a:lstStyle/>
        <a:p>
          <a:endParaRPr lang="en-US"/>
        </a:p>
      </dgm:t>
    </dgm:pt>
    <dgm:pt modelId="{59E866B3-4267-465C-B762-C85E0B1DAC0C}">
      <dgm:prSet/>
      <dgm:spPr>
        <a:solidFill>
          <a:schemeClr val="accent1"/>
        </a:solidFill>
      </dgm:spPr>
      <dgm:t>
        <a:bodyPr/>
        <a:lstStyle/>
        <a:p>
          <a:r>
            <a:rPr lang="en-US"/>
            <a:t>Use for office procedures as well as in the OR.</a:t>
          </a:r>
        </a:p>
      </dgm:t>
    </dgm:pt>
    <dgm:pt modelId="{F82F9032-D4EF-445C-85EE-AF67CA3EC30D}" type="parTrans" cxnId="{3D76C0B4-C8EC-4E70-9B05-03205C7837A9}">
      <dgm:prSet/>
      <dgm:spPr/>
      <dgm:t>
        <a:bodyPr/>
        <a:lstStyle/>
        <a:p>
          <a:endParaRPr lang="en-US"/>
        </a:p>
      </dgm:t>
    </dgm:pt>
    <dgm:pt modelId="{7169E5E2-BAD3-4B7E-87B0-1531558E70D6}" type="sibTrans" cxnId="{3D76C0B4-C8EC-4E70-9B05-03205C7837A9}">
      <dgm:prSet/>
      <dgm:spPr/>
      <dgm:t>
        <a:bodyPr/>
        <a:lstStyle/>
        <a:p>
          <a:endParaRPr lang="en-US"/>
        </a:p>
      </dgm:t>
    </dgm:pt>
    <dgm:pt modelId="{95BFF8E7-3E8A-454F-A6E7-972A214C47ED}" type="pres">
      <dgm:prSet presAssocID="{586D470E-D83E-45D7-A377-08E1B8343145}" presName="diagram" presStyleCnt="0">
        <dgm:presLayoutVars>
          <dgm:dir/>
          <dgm:resizeHandles val="exact"/>
        </dgm:presLayoutVars>
      </dgm:prSet>
      <dgm:spPr/>
    </dgm:pt>
    <dgm:pt modelId="{66A7F3F9-D40C-4E58-B267-4453F4B3C14C}" type="pres">
      <dgm:prSet presAssocID="{31A730F5-6DA5-4161-A70A-0D30422FC6F3}" presName="node" presStyleLbl="node1" presStyleIdx="0" presStyleCnt="5">
        <dgm:presLayoutVars>
          <dgm:bulletEnabled val="1"/>
        </dgm:presLayoutVars>
      </dgm:prSet>
      <dgm:spPr/>
    </dgm:pt>
    <dgm:pt modelId="{70C3539E-88A6-4B84-A374-0AA8B1A50707}" type="pres">
      <dgm:prSet presAssocID="{8EBDFADE-D64A-4737-B786-4F77A3703C14}" presName="sibTrans" presStyleCnt="0"/>
      <dgm:spPr/>
    </dgm:pt>
    <dgm:pt modelId="{EF2D83C1-1A7B-4E03-BB22-E36F27859991}" type="pres">
      <dgm:prSet presAssocID="{793922E3-5EE9-4E73-A144-44B5DAC74582}" presName="node" presStyleLbl="node1" presStyleIdx="1" presStyleCnt="5">
        <dgm:presLayoutVars>
          <dgm:bulletEnabled val="1"/>
        </dgm:presLayoutVars>
      </dgm:prSet>
      <dgm:spPr/>
    </dgm:pt>
    <dgm:pt modelId="{38061F30-142E-4416-9705-E0B5CA39EA0E}" type="pres">
      <dgm:prSet presAssocID="{22D71FE0-6039-4F22-BAB4-FD28D8B439FF}" presName="sibTrans" presStyleCnt="0"/>
      <dgm:spPr/>
    </dgm:pt>
    <dgm:pt modelId="{AAC47596-0BDF-450D-856E-9F60ECF6DAA9}" type="pres">
      <dgm:prSet presAssocID="{35126A16-564F-4CA7-9417-815EA5D0291F}" presName="node" presStyleLbl="node1" presStyleIdx="2" presStyleCnt="5">
        <dgm:presLayoutVars>
          <dgm:bulletEnabled val="1"/>
        </dgm:presLayoutVars>
      </dgm:prSet>
      <dgm:spPr/>
    </dgm:pt>
    <dgm:pt modelId="{2C8D725C-9B03-49FA-8551-3331596DF9F8}" type="pres">
      <dgm:prSet presAssocID="{300ACB67-8112-4E9F-89CF-4D2F7F8470A6}" presName="sibTrans" presStyleCnt="0"/>
      <dgm:spPr/>
    </dgm:pt>
    <dgm:pt modelId="{C79E5ADF-9E37-4266-98BC-823AFD6391B7}" type="pres">
      <dgm:prSet presAssocID="{87DE6116-9710-4754-8A94-43B762D03195}" presName="node" presStyleLbl="node1" presStyleIdx="3" presStyleCnt="5">
        <dgm:presLayoutVars>
          <dgm:bulletEnabled val="1"/>
        </dgm:presLayoutVars>
      </dgm:prSet>
      <dgm:spPr/>
    </dgm:pt>
    <dgm:pt modelId="{40B02DA1-8158-4537-B72C-0EB2C145AF07}" type="pres">
      <dgm:prSet presAssocID="{AC6C60DC-B209-4C6A-B03F-82F59E5F7776}" presName="sibTrans" presStyleCnt="0"/>
      <dgm:spPr/>
    </dgm:pt>
    <dgm:pt modelId="{6141DFFC-9866-4AD9-B1E9-932E2E3A6E45}" type="pres">
      <dgm:prSet presAssocID="{59E866B3-4267-465C-B762-C85E0B1DAC0C}" presName="node" presStyleLbl="node1" presStyleIdx="4" presStyleCnt="5">
        <dgm:presLayoutVars>
          <dgm:bulletEnabled val="1"/>
        </dgm:presLayoutVars>
      </dgm:prSet>
      <dgm:spPr/>
    </dgm:pt>
  </dgm:ptLst>
  <dgm:cxnLst>
    <dgm:cxn modelId="{6FB57108-266C-4237-9941-4C2B1339F3CF}" type="presOf" srcId="{31A730F5-6DA5-4161-A70A-0D30422FC6F3}" destId="{66A7F3F9-D40C-4E58-B267-4453F4B3C14C}" srcOrd="0" destOrd="0" presId="urn:microsoft.com/office/officeart/2005/8/layout/default"/>
    <dgm:cxn modelId="{8D5F590E-2C56-4E01-B351-394C414EAC23}" srcId="{586D470E-D83E-45D7-A377-08E1B8343145}" destId="{31A730F5-6DA5-4161-A70A-0D30422FC6F3}" srcOrd="0" destOrd="0" parTransId="{7E049076-9D9F-4F2C-8F5C-82C3183E62FA}" sibTransId="{8EBDFADE-D64A-4737-B786-4F77A3703C14}"/>
    <dgm:cxn modelId="{4CA4675B-5E96-4F8B-9AB5-C66A471C0E74}" type="presOf" srcId="{793922E3-5EE9-4E73-A144-44B5DAC74582}" destId="{EF2D83C1-1A7B-4E03-BB22-E36F27859991}" srcOrd="0" destOrd="0" presId="urn:microsoft.com/office/officeart/2005/8/layout/default"/>
    <dgm:cxn modelId="{EF060A71-61A3-49A6-A6AF-07D2BFB0CAEC}" type="presOf" srcId="{586D470E-D83E-45D7-A377-08E1B8343145}" destId="{95BFF8E7-3E8A-454F-A6E7-972A214C47ED}" srcOrd="0" destOrd="0" presId="urn:microsoft.com/office/officeart/2005/8/layout/default"/>
    <dgm:cxn modelId="{ABA16E54-72AE-4FF4-962F-D1E12B452B86}" type="presOf" srcId="{59E866B3-4267-465C-B762-C85E0B1DAC0C}" destId="{6141DFFC-9866-4AD9-B1E9-932E2E3A6E45}" srcOrd="0" destOrd="0" presId="urn:microsoft.com/office/officeart/2005/8/layout/default"/>
    <dgm:cxn modelId="{CABE9182-3B38-46E3-B298-D00C8A3D5656}" srcId="{586D470E-D83E-45D7-A377-08E1B8343145}" destId="{87DE6116-9710-4754-8A94-43B762D03195}" srcOrd="3" destOrd="0" parTransId="{0146EEF2-7399-4D6E-BEC7-0CA9CA6616B3}" sibTransId="{AC6C60DC-B209-4C6A-B03F-82F59E5F7776}"/>
    <dgm:cxn modelId="{7A7B2D84-54E2-4A20-80E5-17DBB46BDD38}" type="presOf" srcId="{35126A16-564F-4CA7-9417-815EA5D0291F}" destId="{AAC47596-0BDF-450D-856E-9F60ECF6DAA9}" srcOrd="0" destOrd="0" presId="urn:microsoft.com/office/officeart/2005/8/layout/default"/>
    <dgm:cxn modelId="{DAF952A6-FAE2-44B8-97F0-326DF93454EA}" srcId="{586D470E-D83E-45D7-A377-08E1B8343145}" destId="{35126A16-564F-4CA7-9417-815EA5D0291F}" srcOrd="2" destOrd="0" parTransId="{6229BCE6-57FC-4118-916B-AAF25311F689}" sibTransId="{300ACB67-8112-4E9F-89CF-4D2F7F8470A6}"/>
    <dgm:cxn modelId="{3D76C0B4-C8EC-4E70-9B05-03205C7837A9}" srcId="{586D470E-D83E-45D7-A377-08E1B8343145}" destId="{59E866B3-4267-465C-B762-C85E0B1DAC0C}" srcOrd="4" destOrd="0" parTransId="{F82F9032-D4EF-445C-85EE-AF67CA3EC30D}" sibTransId="{7169E5E2-BAD3-4B7E-87B0-1531558E70D6}"/>
    <dgm:cxn modelId="{2F2436C2-F906-45F3-BD07-63A49DB2915C}" type="presOf" srcId="{87DE6116-9710-4754-8A94-43B762D03195}" destId="{C79E5ADF-9E37-4266-98BC-823AFD6391B7}" srcOrd="0" destOrd="0" presId="urn:microsoft.com/office/officeart/2005/8/layout/default"/>
    <dgm:cxn modelId="{FED998FB-A8D2-46C2-A5B4-C4286279CF25}" srcId="{586D470E-D83E-45D7-A377-08E1B8343145}" destId="{793922E3-5EE9-4E73-A144-44B5DAC74582}" srcOrd="1" destOrd="0" parTransId="{86B0EBE7-AA42-45A6-80E3-38913AEA10A7}" sibTransId="{22D71FE0-6039-4F22-BAB4-FD28D8B439FF}"/>
    <dgm:cxn modelId="{A819BFF8-B839-48B7-8138-DA21355E65C6}" type="presParOf" srcId="{95BFF8E7-3E8A-454F-A6E7-972A214C47ED}" destId="{66A7F3F9-D40C-4E58-B267-4453F4B3C14C}" srcOrd="0" destOrd="0" presId="urn:microsoft.com/office/officeart/2005/8/layout/default"/>
    <dgm:cxn modelId="{14E05D31-D692-4F1D-89AF-97F7EDF195FC}" type="presParOf" srcId="{95BFF8E7-3E8A-454F-A6E7-972A214C47ED}" destId="{70C3539E-88A6-4B84-A374-0AA8B1A50707}" srcOrd="1" destOrd="0" presId="urn:microsoft.com/office/officeart/2005/8/layout/default"/>
    <dgm:cxn modelId="{C778D94F-433F-40F2-A599-CC8AB80DFF46}" type="presParOf" srcId="{95BFF8E7-3E8A-454F-A6E7-972A214C47ED}" destId="{EF2D83C1-1A7B-4E03-BB22-E36F27859991}" srcOrd="2" destOrd="0" presId="urn:microsoft.com/office/officeart/2005/8/layout/default"/>
    <dgm:cxn modelId="{32C4109A-9130-4CAC-925B-FEFD6A6005BE}" type="presParOf" srcId="{95BFF8E7-3E8A-454F-A6E7-972A214C47ED}" destId="{38061F30-142E-4416-9705-E0B5CA39EA0E}" srcOrd="3" destOrd="0" presId="urn:microsoft.com/office/officeart/2005/8/layout/default"/>
    <dgm:cxn modelId="{A67406DF-0013-4AA8-8DA1-EC50DCE5A18C}" type="presParOf" srcId="{95BFF8E7-3E8A-454F-A6E7-972A214C47ED}" destId="{AAC47596-0BDF-450D-856E-9F60ECF6DAA9}" srcOrd="4" destOrd="0" presId="urn:microsoft.com/office/officeart/2005/8/layout/default"/>
    <dgm:cxn modelId="{4E219E14-30BE-4C7C-A07B-49B6D58D6E31}" type="presParOf" srcId="{95BFF8E7-3E8A-454F-A6E7-972A214C47ED}" destId="{2C8D725C-9B03-49FA-8551-3331596DF9F8}" srcOrd="5" destOrd="0" presId="urn:microsoft.com/office/officeart/2005/8/layout/default"/>
    <dgm:cxn modelId="{62F0F2A5-1F52-41B4-BFFB-547953C58133}" type="presParOf" srcId="{95BFF8E7-3E8A-454F-A6E7-972A214C47ED}" destId="{C79E5ADF-9E37-4266-98BC-823AFD6391B7}" srcOrd="6" destOrd="0" presId="urn:microsoft.com/office/officeart/2005/8/layout/default"/>
    <dgm:cxn modelId="{2EE94D55-8A6E-4465-A03C-BC2347537C19}" type="presParOf" srcId="{95BFF8E7-3E8A-454F-A6E7-972A214C47ED}" destId="{40B02DA1-8158-4537-B72C-0EB2C145AF07}" srcOrd="7" destOrd="0" presId="urn:microsoft.com/office/officeart/2005/8/layout/default"/>
    <dgm:cxn modelId="{65F9F194-FD8D-49E9-AC24-C551F901FB27}" type="presParOf" srcId="{95BFF8E7-3E8A-454F-A6E7-972A214C47ED}" destId="{6141DFFC-9866-4AD9-B1E9-932E2E3A6E4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5547708-1378-412B-858B-771A09EA50DA}" type="doc">
      <dgm:prSet loTypeId="urn:microsoft.com/office/officeart/2005/8/layout/h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D40E8E-13D5-4EA7-997D-DE42329B144E}">
      <dgm:prSet phldrT="[Text]" custT="1"/>
      <dgm:spPr/>
      <dgm:t>
        <a:bodyPr/>
        <a:lstStyle/>
        <a:p>
          <a:r>
            <a:rPr lang="en-US" sz="1400" b="1"/>
            <a:t>Medical History</a:t>
          </a:r>
        </a:p>
      </dgm:t>
    </dgm:pt>
    <dgm:pt modelId="{15B8C45F-B78E-45CE-A17D-5D8B8BB84226}" type="parTrans" cxnId="{AE7488F5-BEBA-4D14-8AE8-9EC55A39038D}">
      <dgm:prSet/>
      <dgm:spPr/>
      <dgm:t>
        <a:bodyPr/>
        <a:lstStyle/>
        <a:p>
          <a:endParaRPr lang="en-US"/>
        </a:p>
      </dgm:t>
    </dgm:pt>
    <dgm:pt modelId="{4B36F509-F755-4AF0-B76A-58538BD30D98}" type="sibTrans" cxnId="{AE7488F5-BEBA-4D14-8AE8-9EC55A39038D}">
      <dgm:prSet/>
      <dgm:spPr/>
      <dgm:t>
        <a:bodyPr/>
        <a:lstStyle/>
        <a:p>
          <a:endParaRPr lang="en-US"/>
        </a:p>
      </dgm:t>
    </dgm:pt>
    <dgm:pt modelId="{D12394BF-77FE-426D-8539-1AF25A19B54E}">
      <dgm:prSet phldrT="[Text]" custT="1"/>
      <dgm:spPr/>
      <dgm:t>
        <a:bodyPr/>
        <a:lstStyle/>
        <a:p>
          <a:r>
            <a:rPr lang="en-US" sz="1400" b="1"/>
            <a:t>Surgery</a:t>
          </a:r>
        </a:p>
      </dgm:t>
    </dgm:pt>
    <dgm:pt modelId="{1FBC17F5-7314-46A7-8698-8000DABD11A8}" type="parTrans" cxnId="{F078FFEF-95E7-48BD-8154-76EA5D13465C}">
      <dgm:prSet/>
      <dgm:spPr/>
      <dgm:t>
        <a:bodyPr/>
        <a:lstStyle/>
        <a:p>
          <a:endParaRPr lang="en-US"/>
        </a:p>
      </dgm:t>
    </dgm:pt>
    <dgm:pt modelId="{0CAF6EDB-7403-470B-882C-A897D0AAFE6D}" type="sibTrans" cxnId="{F078FFEF-95E7-48BD-8154-76EA5D13465C}">
      <dgm:prSet/>
      <dgm:spPr/>
      <dgm:t>
        <a:bodyPr/>
        <a:lstStyle/>
        <a:p>
          <a:endParaRPr lang="en-US"/>
        </a:p>
      </dgm:t>
    </dgm:pt>
    <dgm:pt modelId="{30569586-2FA2-477C-A5FF-CD3AC5C84448}">
      <dgm:prSet phldrT="[Text]"/>
      <dgm:spPr/>
      <dgm:t>
        <a:bodyPr/>
        <a:lstStyle/>
        <a:p>
          <a:r>
            <a:rPr lang="en-US"/>
            <a:t>Cataract surgery OD complicated by floppy iris.</a:t>
          </a:r>
        </a:p>
      </dgm:t>
    </dgm:pt>
    <dgm:pt modelId="{29CF0DD4-E8C5-4D64-9FB4-C278C85223DD}" type="parTrans" cxnId="{B599CF0E-DCC3-4B0F-ADF2-F5D778A57088}">
      <dgm:prSet/>
      <dgm:spPr/>
      <dgm:t>
        <a:bodyPr/>
        <a:lstStyle/>
        <a:p>
          <a:endParaRPr lang="en-US"/>
        </a:p>
      </dgm:t>
    </dgm:pt>
    <dgm:pt modelId="{CEE21A77-21D4-4157-B17D-9F3B8F61EBFC}" type="sibTrans" cxnId="{B599CF0E-DCC3-4B0F-ADF2-F5D778A57088}">
      <dgm:prSet/>
      <dgm:spPr/>
      <dgm:t>
        <a:bodyPr/>
        <a:lstStyle/>
        <a:p>
          <a:endParaRPr lang="en-US"/>
        </a:p>
      </dgm:t>
    </dgm:pt>
    <dgm:pt modelId="{D38B0F72-899C-46D8-88C5-E645A0ADBD0A}">
      <dgm:prSet phldrT="[Text]" custT="1"/>
      <dgm:spPr/>
      <dgm:t>
        <a:bodyPr/>
        <a:lstStyle/>
        <a:p>
          <a:r>
            <a:rPr lang="en-US" sz="1400" b="1"/>
            <a:t>Postop Day 4 (Mon)</a:t>
          </a:r>
        </a:p>
      </dgm:t>
    </dgm:pt>
    <dgm:pt modelId="{6A16F063-AF99-45C9-BD99-56C95F9EC1EE}" type="parTrans" cxnId="{E91D17BA-CF1B-4A18-B695-0660406D3653}">
      <dgm:prSet/>
      <dgm:spPr/>
      <dgm:t>
        <a:bodyPr/>
        <a:lstStyle/>
        <a:p>
          <a:endParaRPr lang="en-US"/>
        </a:p>
      </dgm:t>
    </dgm:pt>
    <dgm:pt modelId="{76EFA034-4C91-4B5A-B80B-3C2C4AF10FEB}" type="sibTrans" cxnId="{E91D17BA-CF1B-4A18-B695-0660406D3653}">
      <dgm:prSet/>
      <dgm:spPr/>
      <dgm:t>
        <a:bodyPr/>
        <a:lstStyle/>
        <a:p>
          <a:endParaRPr lang="en-US"/>
        </a:p>
      </dgm:t>
    </dgm:pt>
    <dgm:pt modelId="{1C678252-A47C-4B87-8890-E91CA47F96F8}">
      <dgm:prSet phldrT="[Text]"/>
      <dgm:spPr/>
      <dgm:t>
        <a:bodyPr/>
        <a:lstStyle/>
        <a:p>
          <a:r>
            <a:rPr lang="en-US"/>
            <a:t>Obvious infection, pt referred to retina. </a:t>
          </a:r>
        </a:p>
      </dgm:t>
    </dgm:pt>
    <dgm:pt modelId="{964FD79F-4589-4DED-BDBA-8615F5FF4395}" type="parTrans" cxnId="{BA96ED42-FD77-4E87-B022-FC6B7411EDE0}">
      <dgm:prSet/>
      <dgm:spPr/>
      <dgm:t>
        <a:bodyPr/>
        <a:lstStyle/>
        <a:p>
          <a:endParaRPr lang="en-US"/>
        </a:p>
      </dgm:t>
    </dgm:pt>
    <dgm:pt modelId="{20FB7071-6F64-4CA1-8454-0A53F0CAA634}" type="sibTrans" cxnId="{BA96ED42-FD77-4E87-B022-FC6B7411EDE0}">
      <dgm:prSet/>
      <dgm:spPr/>
      <dgm:t>
        <a:bodyPr/>
        <a:lstStyle/>
        <a:p>
          <a:endParaRPr lang="en-US"/>
        </a:p>
      </dgm:t>
    </dgm:pt>
    <dgm:pt modelId="{A0F5A24D-6D07-4E50-A6A1-785891F0DE42}">
      <dgm:prSet custT="1"/>
      <dgm:spPr/>
      <dgm:t>
        <a:bodyPr/>
        <a:lstStyle/>
        <a:p>
          <a:r>
            <a:rPr lang="en-US" sz="1400" b="1"/>
            <a:t>Postop Day 1 (Fri)</a:t>
          </a:r>
        </a:p>
      </dgm:t>
    </dgm:pt>
    <dgm:pt modelId="{E4F612A3-6435-416D-B7F2-4C390F62F64A}" type="parTrans" cxnId="{DAF1C8BE-ABAE-49BC-80A7-43CC63D7A991}">
      <dgm:prSet/>
      <dgm:spPr/>
      <dgm:t>
        <a:bodyPr/>
        <a:lstStyle/>
        <a:p>
          <a:endParaRPr lang="en-US"/>
        </a:p>
      </dgm:t>
    </dgm:pt>
    <dgm:pt modelId="{CA5F627E-5050-47BD-92CF-7340A2B9ED62}" type="sibTrans" cxnId="{DAF1C8BE-ABAE-49BC-80A7-43CC63D7A991}">
      <dgm:prSet/>
      <dgm:spPr/>
      <dgm:t>
        <a:bodyPr/>
        <a:lstStyle/>
        <a:p>
          <a:endParaRPr lang="en-US"/>
        </a:p>
      </dgm:t>
    </dgm:pt>
    <dgm:pt modelId="{74B0FAEA-55C5-4705-9793-737E0235F4E3}">
      <dgm:prSet custT="1"/>
      <dgm:spPr/>
      <dgm:t>
        <a:bodyPr/>
        <a:lstStyle/>
        <a:p>
          <a:r>
            <a:rPr lang="en-US" sz="1400" b="1"/>
            <a:t>Outcome</a:t>
          </a:r>
        </a:p>
      </dgm:t>
    </dgm:pt>
    <dgm:pt modelId="{B5091B16-CD3A-4201-961E-F95222A84D53}" type="parTrans" cxnId="{CDC8C614-A223-453F-BEB0-1226E3628578}">
      <dgm:prSet/>
      <dgm:spPr/>
      <dgm:t>
        <a:bodyPr/>
        <a:lstStyle/>
        <a:p>
          <a:endParaRPr lang="en-US"/>
        </a:p>
      </dgm:t>
    </dgm:pt>
    <dgm:pt modelId="{43F9D73F-E3A8-4FAA-A9BB-B2AEB56569BE}" type="sibTrans" cxnId="{CDC8C614-A223-453F-BEB0-1226E3628578}">
      <dgm:prSet/>
      <dgm:spPr/>
      <dgm:t>
        <a:bodyPr/>
        <a:lstStyle/>
        <a:p>
          <a:endParaRPr lang="en-US"/>
        </a:p>
      </dgm:t>
    </dgm:pt>
    <dgm:pt modelId="{A2A89446-859C-4DA0-8E6C-6C4076D83E8D}">
      <dgm:prSet/>
      <dgm:spPr/>
      <dgm:t>
        <a:bodyPr/>
        <a:lstStyle/>
        <a:p>
          <a:r>
            <a:rPr lang="en-US"/>
            <a:t>78 YO BVA 20/30 OD</a:t>
          </a:r>
          <a:r>
            <a:rPr lang="en-US">
              <a:latin typeface="Calibri"/>
            </a:rPr>
            <a:t>,</a:t>
          </a:r>
          <a:r>
            <a:rPr lang="en-US"/>
            <a:t> 20/100 OS with amblyopia.</a:t>
          </a:r>
        </a:p>
      </dgm:t>
    </dgm:pt>
    <dgm:pt modelId="{8EEEA122-9974-4984-B935-45816B62C51F}" type="parTrans" cxnId="{3D19390A-4D5B-4E4E-9313-EE1A82F38D3A}">
      <dgm:prSet/>
      <dgm:spPr/>
      <dgm:t>
        <a:bodyPr/>
        <a:lstStyle/>
        <a:p>
          <a:endParaRPr lang="en-US"/>
        </a:p>
      </dgm:t>
    </dgm:pt>
    <dgm:pt modelId="{C7D65689-1E80-42A9-80CE-75B5FF058535}" type="sibTrans" cxnId="{3D19390A-4D5B-4E4E-9313-EE1A82F38D3A}">
      <dgm:prSet/>
      <dgm:spPr/>
      <dgm:t>
        <a:bodyPr/>
        <a:lstStyle/>
        <a:p>
          <a:endParaRPr lang="en-US"/>
        </a:p>
      </dgm:t>
    </dgm:pt>
    <dgm:pt modelId="{97A78B19-C846-4EC7-842B-688A4265C006}">
      <dgm:prSet phldrT="[Text]"/>
      <dgm:spPr/>
      <dgm:t>
        <a:bodyPr/>
        <a:lstStyle/>
        <a:p>
          <a:r>
            <a:rPr lang="en-US"/>
            <a:t>Iridectomy and placement of sutures in 2 corneal incisions. </a:t>
          </a:r>
        </a:p>
      </dgm:t>
    </dgm:pt>
    <dgm:pt modelId="{90EA9057-01B6-41A3-8AE9-911E722AFE66}" type="parTrans" cxnId="{C14909F1-AC66-41B5-B10E-4319813A72DB}">
      <dgm:prSet/>
      <dgm:spPr/>
      <dgm:t>
        <a:bodyPr/>
        <a:lstStyle/>
        <a:p>
          <a:endParaRPr lang="en-US"/>
        </a:p>
      </dgm:t>
    </dgm:pt>
    <dgm:pt modelId="{E94C3986-59B6-499C-916B-4831208EBDBD}" type="sibTrans" cxnId="{C14909F1-AC66-41B5-B10E-4319813A72DB}">
      <dgm:prSet/>
      <dgm:spPr/>
      <dgm:t>
        <a:bodyPr/>
        <a:lstStyle/>
        <a:p>
          <a:endParaRPr lang="en-US"/>
        </a:p>
      </dgm:t>
    </dgm:pt>
    <dgm:pt modelId="{724D6E50-2F3A-4150-B33E-82892DBD7837}">
      <dgm:prSet/>
      <dgm:spPr/>
      <dgm:t>
        <a:bodyPr/>
        <a:lstStyle/>
        <a:p>
          <a:r>
            <a:rPr lang="en-US"/>
            <a:t>Corneal edema, blurry vision, pain pm prior, no signs of infection.</a:t>
          </a:r>
        </a:p>
      </dgm:t>
    </dgm:pt>
    <dgm:pt modelId="{54D3986B-A5E5-4308-AF5D-AC97C39B2518}" type="parTrans" cxnId="{B55D6037-6667-4DBB-BF53-74A77886F3FF}">
      <dgm:prSet/>
      <dgm:spPr/>
      <dgm:t>
        <a:bodyPr/>
        <a:lstStyle/>
        <a:p>
          <a:endParaRPr lang="en-US"/>
        </a:p>
      </dgm:t>
    </dgm:pt>
    <dgm:pt modelId="{B7C0FB7B-2062-4A22-BADF-7E6605177504}" type="sibTrans" cxnId="{B55D6037-6667-4DBB-BF53-74A77886F3FF}">
      <dgm:prSet/>
      <dgm:spPr/>
      <dgm:t>
        <a:bodyPr/>
        <a:lstStyle/>
        <a:p>
          <a:endParaRPr lang="en-US"/>
        </a:p>
      </dgm:t>
    </dgm:pt>
    <dgm:pt modelId="{A56F0B73-E072-45D3-9C1D-D45D97D888B6}">
      <dgm:prSet/>
      <dgm:spPr/>
      <dgm:t>
        <a:bodyPr/>
        <a:lstStyle/>
        <a:p>
          <a:r>
            <a:rPr lang="en-US"/>
            <a:t> Advised to return Monday. Saturday pt’s caregiver called, pt feeling “more washed out”. </a:t>
          </a:r>
        </a:p>
      </dgm:t>
    </dgm:pt>
    <dgm:pt modelId="{19C3D230-12A0-48DE-BDB9-12F1BBCE2051}" type="parTrans" cxnId="{47B61E2F-A98E-4941-944E-F4BF3A61A0D2}">
      <dgm:prSet/>
      <dgm:spPr/>
      <dgm:t>
        <a:bodyPr/>
        <a:lstStyle/>
        <a:p>
          <a:endParaRPr lang="en-US"/>
        </a:p>
      </dgm:t>
    </dgm:pt>
    <dgm:pt modelId="{F3B99699-88AF-4598-AEF2-4C45F126527D}" type="sibTrans" cxnId="{47B61E2F-A98E-4941-944E-F4BF3A61A0D2}">
      <dgm:prSet/>
      <dgm:spPr/>
      <dgm:t>
        <a:bodyPr/>
        <a:lstStyle/>
        <a:p>
          <a:endParaRPr lang="en-US"/>
        </a:p>
      </dgm:t>
    </dgm:pt>
    <dgm:pt modelId="{ACC88DC0-10AF-4D2C-869B-0E90DCD6DBCE}">
      <dgm:prSet/>
      <dgm:spPr/>
      <dgm:t>
        <a:bodyPr/>
        <a:lstStyle/>
        <a:p>
          <a:pPr rtl="0"/>
          <a:r>
            <a:rPr lang="en-US">
              <a:latin typeface="Calibri"/>
            </a:rPr>
            <a:t>Surgeon offered</a:t>
          </a:r>
          <a:r>
            <a:rPr lang="en-US"/>
            <a:t> to see but </a:t>
          </a:r>
          <a:r>
            <a:rPr lang="en-US">
              <a:latin typeface="Calibri"/>
            </a:rPr>
            <a:t>pt declined</a:t>
          </a:r>
          <a:r>
            <a:rPr lang="en-US"/>
            <a:t>. </a:t>
          </a:r>
        </a:p>
      </dgm:t>
    </dgm:pt>
    <dgm:pt modelId="{949EE7A3-9E0B-43FD-9529-337AA10D4E10}" type="parTrans" cxnId="{E8EA158A-1189-498F-81EC-ADE927912A8B}">
      <dgm:prSet/>
      <dgm:spPr/>
      <dgm:t>
        <a:bodyPr/>
        <a:lstStyle/>
        <a:p>
          <a:endParaRPr lang="en-US"/>
        </a:p>
      </dgm:t>
    </dgm:pt>
    <dgm:pt modelId="{9C642E99-A661-4CF2-895E-C4C5C0EE67F1}" type="sibTrans" cxnId="{E8EA158A-1189-498F-81EC-ADE927912A8B}">
      <dgm:prSet/>
      <dgm:spPr/>
      <dgm:t>
        <a:bodyPr/>
        <a:lstStyle/>
        <a:p>
          <a:endParaRPr lang="en-US"/>
        </a:p>
      </dgm:t>
    </dgm:pt>
    <dgm:pt modelId="{838C6278-ED8A-4F76-A9EF-98DD14EC11D5}">
      <dgm:prSet phldrT="[Text]"/>
      <dgm:spPr/>
      <dgm:t>
        <a:bodyPr/>
        <a:lstStyle/>
        <a:p>
          <a:r>
            <a:rPr lang="en-US"/>
            <a:t>Dx</a:t>
          </a:r>
          <a:r>
            <a:rPr lang="en-US">
              <a:latin typeface="Calibri"/>
            </a:rPr>
            <a:t>:</a:t>
          </a:r>
          <a:r>
            <a:rPr lang="en-US"/>
            <a:t> endophthalmitis. </a:t>
          </a:r>
        </a:p>
      </dgm:t>
    </dgm:pt>
    <dgm:pt modelId="{0B55C1A7-E0E4-4823-B818-B32D4000B19C}" type="parTrans" cxnId="{1AEE29CC-0C3F-4AC1-BA41-9BA42CFC32EF}">
      <dgm:prSet/>
      <dgm:spPr/>
      <dgm:t>
        <a:bodyPr/>
        <a:lstStyle/>
        <a:p>
          <a:endParaRPr lang="en-US"/>
        </a:p>
      </dgm:t>
    </dgm:pt>
    <dgm:pt modelId="{5E04D628-2DEE-4B40-BB2B-E011CEE2B6EB}" type="sibTrans" cxnId="{1AEE29CC-0C3F-4AC1-BA41-9BA42CFC32EF}">
      <dgm:prSet/>
      <dgm:spPr/>
      <dgm:t>
        <a:bodyPr/>
        <a:lstStyle/>
        <a:p>
          <a:endParaRPr lang="en-US"/>
        </a:p>
      </dgm:t>
    </dgm:pt>
    <dgm:pt modelId="{A9331D4B-1377-4B44-91BB-224F11CC009A}">
      <dgm:prSet phldrT="[Text]"/>
      <dgm:spPr/>
      <dgm:t>
        <a:bodyPr/>
        <a:lstStyle/>
        <a:p>
          <a:r>
            <a:rPr lang="en-US"/>
            <a:t>OD eviscerated and prosthesis placed. </a:t>
          </a:r>
        </a:p>
      </dgm:t>
    </dgm:pt>
    <dgm:pt modelId="{0387DF3F-AED8-432C-A5A1-3BC5A39CB921}" type="parTrans" cxnId="{EBB18C39-B3CD-42ED-9C4A-90EA01908613}">
      <dgm:prSet/>
      <dgm:spPr/>
      <dgm:t>
        <a:bodyPr/>
        <a:lstStyle/>
        <a:p>
          <a:endParaRPr lang="en-US"/>
        </a:p>
      </dgm:t>
    </dgm:pt>
    <dgm:pt modelId="{BF60DBC3-1096-4AD7-9604-A5750DC3A343}" type="sibTrans" cxnId="{EBB18C39-B3CD-42ED-9C4A-90EA01908613}">
      <dgm:prSet/>
      <dgm:spPr/>
      <dgm:t>
        <a:bodyPr/>
        <a:lstStyle/>
        <a:p>
          <a:endParaRPr lang="en-US"/>
        </a:p>
      </dgm:t>
    </dgm:pt>
    <dgm:pt modelId="{D0BE1A2D-40C4-416E-9615-F64F146839A0}">
      <dgm:prSet/>
      <dgm:spPr/>
      <dgm:t>
        <a:bodyPr/>
        <a:lstStyle/>
        <a:p>
          <a:r>
            <a:rPr lang="en-US"/>
            <a:t>Settled $750,000</a:t>
          </a:r>
        </a:p>
      </dgm:t>
    </dgm:pt>
    <dgm:pt modelId="{7E753D10-B8ED-494B-90D7-B48CDC79F333}" type="parTrans" cxnId="{D02C0F0E-6AFB-4528-984C-1DFF49237589}">
      <dgm:prSet/>
      <dgm:spPr/>
      <dgm:t>
        <a:bodyPr/>
        <a:lstStyle/>
        <a:p>
          <a:endParaRPr lang="en-US"/>
        </a:p>
      </dgm:t>
    </dgm:pt>
    <dgm:pt modelId="{BC3E82A7-F84A-4B53-834D-7300C2B66A81}" type="sibTrans" cxnId="{D02C0F0E-6AFB-4528-984C-1DFF49237589}">
      <dgm:prSet/>
      <dgm:spPr/>
      <dgm:t>
        <a:bodyPr/>
        <a:lstStyle/>
        <a:p>
          <a:endParaRPr lang="en-US"/>
        </a:p>
      </dgm:t>
    </dgm:pt>
    <dgm:pt modelId="{747A4BE5-B318-4376-BDEE-A9051987C8ED}" type="pres">
      <dgm:prSet presAssocID="{75547708-1378-412B-858B-771A09EA50DA}" presName="Name0" presStyleCnt="0">
        <dgm:presLayoutVars>
          <dgm:dir/>
          <dgm:animLvl val="lvl"/>
          <dgm:resizeHandles val="exact"/>
        </dgm:presLayoutVars>
      </dgm:prSet>
      <dgm:spPr/>
    </dgm:pt>
    <dgm:pt modelId="{2C663D67-0ABE-447C-90DC-8FB7478F58DE}" type="pres">
      <dgm:prSet presAssocID="{4FD40E8E-13D5-4EA7-997D-DE42329B144E}" presName="composite" presStyleCnt="0"/>
      <dgm:spPr/>
    </dgm:pt>
    <dgm:pt modelId="{F0A5AAAD-75AA-498B-8D4A-53E9B1F5504D}" type="pres">
      <dgm:prSet presAssocID="{4FD40E8E-13D5-4EA7-997D-DE42329B144E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7D3C6C3E-5E1A-4FC5-A59F-FC1C6BC84A84}" type="pres">
      <dgm:prSet presAssocID="{4FD40E8E-13D5-4EA7-997D-DE42329B144E}" presName="desTx" presStyleLbl="alignAccFollowNode1" presStyleIdx="0" presStyleCnt="5">
        <dgm:presLayoutVars>
          <dgm:bulletEnabled val="1"/>
        </dgm:presLayoutVars>
      </dgm:prSet>
      <dgm:spPr/>
    </dgm:pt>
    <dgm:pt modelId="{88F9829F-6AAC-4078-9F38-87ECF1894AD8}" type="pres">
      <dgm:prSet presAssocID="{4B36F509-F755-4AF0-B76A-58538BD30D98}" presName="space" presStyleCnt="0"/>
      <dgm:spPr/>
    </dgm:pt>
    <dgm:pt modelId="{90289B7D-FD03-4400-85A0-95D0040DD1CE}" type="pres">
      <dgm:prSet presAssocID="{D12394BF-77FE-426D-8539-1AF25A19B54E}" presName="composite" presStyleCnt="0"/>
      <dgm:spPr/>
    </dgm:pt>
    <dgm:pt modelId="{5DBD69C0-F94C-4291-8E28-7325C9EC7679}" type="pres">
      <dgm:prSet presAssocID="{D12394BF-77FE-426D-8539-1AF25A19B54E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1BC3BCCF-AF10-4206-B17F-82E34574F330}" type="pres">
      <dgm:prSet presAssocID="{D12394BF-77FE-426D-8539-1AF25A19B54E}" presName="desTx" presStyleLbl="alignAccFollowNode1" presStyleIdx="1" presStyleCnt="5">
        <dgm:presLayoutVars>
          <dgm:bulletEnabled val="1"/>
        </dgm:presLayoutVars>
      </dgm:prSet>
      <dgm:spPr/>
    </dgm:pt>
    <dgm:pt modelId="{2FF9E755-958B-4EAC-AA9A-092B6ED18596}" type="pres">
      <dgm:prSet presAssocID="{0CAF6EDB-7403-470B-882C-A897D0AAFE6D}" presName="space" presStyleCnt="0"/>
      <dgm:spPr/>
    </dgm:pt>
    <dgm:pt modelId="{CEE05203-3513-4C8A-9B68-963422A18F9D}" type="pres">
      <dgm:prSet presAssocID="{A0F5A24D-6D07-4E50-A6A1-785891F0DE42}" presName="composite" presStyleCnt="0"/>
      <dgm:spPr/>
    </dgm:pt>
    <dgm:pt modelId="{93FC200D-D176-4F9A-B9EC-F3B3399010B5}" type="pres">
      <dgm:prSet presAssocID="{A0F5A24D-6D07-4E50-A6A1-785891F0DE42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1BBBC45E-A7FE-49B4-9882-A0AE96EFB153}" type="pres">
      <dgm:prSet presAssocID="{A0F5A24D-6D07-4E50-A6A1-785891F0DE42}" presName="desTx" presStyleLbl="alignAccFollowNode1" presStyleIdx="2" presStyleCnt="5">
        <dgm:presLayoutVars>
          <dgm:bulletEnabled val="1"/>
        </dgm:presLayoutVars>
      </dgm:prSet>
      <dgm:spPr/>
    </dgm:pt>
    <dgm:pt modelId="{16A8CFF4-93C4-4234-AE84-E45A9C5D87B2}" type="pres">
      <dgm:prSet presAssocID="{CA5F627E-5050-47BD-92CF-7340A2B9ED62}" presName="space" presStyleCnt="0"/>
      <dgm:spPr/>
    </dgm:pt>
    <dgm:pt modelId="{A182B72C-89D1-41D7-AC08-AF31FB3FB892}" type="pres">
      <dgm:prSet presAssocID="{D38B0F72-899C-46D8-88C5-E645A0ADBD0A}" presName="composite" presStyleCnt="0"/>
      <dgm:spPr/>
    </dgm:pt>
    <dgm:pt modelId="{241589B5-503D-490E-A75B-71EDB7AF6EBD}" type="pres">
      <dgm:prSet presAssocID="{D38B0F72-899C-46D8-88C5-E645A0ADBD0A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BFC68721-B6D6-4BDC-86AB-2A03F8739A49}" type="pres">
      <dgm:prSet presAssocID="{D38B0F72-899C-46D8-88C5-E645A0ADBD0A}" presName="desTx" presStyleLbl="alignAccFollowNode1" presStyleIdx="3" presStyleCnt="5">
        <dgm:presLayoutVars>
          <dgm:bulletEnabled val="1"/>
        </dgm:presLayoutVars>
      </dgm:prSet>
      <dgm:spPr/>
    </dgm:pt>
    <dgm:pt modelId="{A1BCCE1B-BBD8-4C84-BFF2-44E33DCDB28B}" type="pres">
      <dgm:prSet presAssocID="{76EFA034-4C91-4B5A-B80B-3C2C4AF10FEB}" presName="space" presStyleCnt="0"/>
      <dgm:spPr/>
    </dgm:pt>
    <dgm:pt modelId="{8BBDDEE4-302F-4671-972E-2ACDC4A73932}" type="pres">
      <dgm:prSet presAssocID="{74B0FAEA-55C5-4705-9793-737E0235F4E3}" presName="composite" presStyleCnt="0"/>
      <dgm:spPr/>
    </dgm:pt>
    <dgm:pt modelId="{9D429ACE-83AF-4CBD-8C9D-25C0161FD5BA}" type="pres">
      <dgm:prSet presAssocID="{74B0FAEA-55C5-4705-9793-737E0235F4E3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E393218C-FF1F-4989-8B8A-3EEE2F68CD66}" type="pres">
      <dgm:prSet presAssocID="{74B0FAEA-55C5-4705-9793-737E0235F4E3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EB7A3008-C659-420A-86B1-A05F9BCE4F50}" type="presOf" srcId="{97A78B19-C846-4EC7-842B-688A4265C006}" destId="{1BC3BCCF-AF10-4206-B17F-82E34574F330}" srcOrd="0" destOrd="1" presId="urn:microsoft.com/office/officeart/2005/8/layout/hList1"/>
    <dgm:cxn modelId="{02A44A09-3891-4441-8694-901C3E579738}" type="presOf" srcId="{ACC88DC0-10AF-4D2C-869B-0E90DCD6DBCE}" destId="{1BBBC45E-A7FE-49B4-9882-A0AE96EFB153}" srcOrd="0" destOrd="2" presId="urn:microsoft.com/office/officeart/2005/8/layout/hList1"/>
    <dgm:cxn modelId="{3D19390A-4D5B-4E4E-9313-EE1A82F38D3A}" srcId="{4FD40E8E-13D5-4EA7-997D-DE42329B144E}" destId="{A2A89446-859C-4DA0-8E6C-6C4076D83E8D}" srcOrd="0" destOrd="0" parTransId="{8EEEA122-9974-4984-B935-45816B62C51F}" sibTransId="{C7D65689-1E80-42A9-80CE-75B5FF058535}"/>
    <dgm:cxn modelId="{3C2B7D0B-619E-4CCC-BC63-9FCB89563159}" type="presOf" srcId="{A9331D4B-1377-4B44-91BB-224F11CC009A}" destId="{BFC68721-B6D6-4BDC-86AB-2A03F8739A49}" srcOrd="0" destOrd="2" presId="urn:microsoft.com/office/officeart/2005/8/layout/hList1"/>
    <dgm:cxn modelId="{D02C0F0E-6AFB-4528-984C-1DFF49237589}" srcId="{74B0FAEA-55C5-4705-9793-737E0235F4E3}" destId="{D0BE1A2D-40C4-416E-9615-F64F146839A0}" srcOrd="0" destOrd="0" parTransId="{7E753D10-B8ED-494B-90D7-B48CDC79F333}" sibTransId="{BC3E82A7-F84A-4B53-834D-7300C2B66A81}"/>
    <dgm:cxn modelId="{B599CF0E-DCC3-4B0F-ADF2-F5D778A57088}" srcId="{D12394BF-77FE-426D-8539-1AF25A19B54E}" destId="{30569586-2FA2-477C-A5FF-CD3AC5C84448}" srcOrd="0" destOrd="0" parTransId="{29CF0DD4-E8C5-4D64-9FB4-C278C85223DD}" sibTransId="{CEE21A77-21D4-4157-B17D-9F3B8F61EBFC}"/>
    <dgm:cxn modelId="{CDC8C614-A223-453F-BEB0-1226E3628578}" srcId="{75547708-1378-412B-858B-771A09EA50DA}" destId="{74B0FAEA-55C5-4705-9793-737E0235F4E3}" srcOrd="4" destOrd="0" parTransId="{B5091B16-CD3A-4201-961E-F95222A84D53}" sibTransId="{43F9D73F-E3A8-4FAA-A9BB-B2AEB56569BE}"/>
    <dgm:cxn modelId="{81299116-54B2-41E6-88B9-2D46A44467E7}" type="presOf" srcId="{4FD40E8E-13D5-4EA7-997D-DE42329B144E}" destId="{F0A5AAAD-75AA-498B-8D4A-53E9B1F5504D}" srcOrd="0" destOrd="0" presId="urn:microsoft.com/office/officeart/2005/8/layout/hList1"/>
    <dgm:cxn modelId="{0E2C401D-B67C-42A3-B346-113B15DDC39D}" type="presOf" srcId="{D38B0F72-899C-46D8-88C5-E645A0ADBD0A}" destId="{241589B5-503D-490E-A75B-71EDB7AF6EBD}" srcOrd="0" destOrd="0" presId="urn:microsoft.com/office/officeart/2005/8/layout/hList1"/>
    <dgm:cxn modelId="{36FC1C21-7BE9-4874-974F-0C4770849D86}" type="presOf" srcId="{A56F0B73-E072-45D3-9C1D-D45D97D888B6}" destId="{1BBBC45E-A7FE-49B4-9882-A0AE96EFB153}" srcOrd="0" destOrd="1" presId="urn:microsoft.com/office/officeart/2005/8/layout/hList1"/>
    <dgm:cxn modelId="{47B61E2F-A98E-4941-944E-F4BF3A61A0D2}" srcId="{A0F5A24D-6D07-4E50-A6A1-785891F0DE42}" destId="{A56F0B73-E072-45D3-9C1D-D45D97D888B6}" srcOrd="1" destOrd="0" parTransId="{19C3D230-12A0-48DE-BDB9-12F1BBCE2051}" sibTransId="{F3B99699-88AF-4598-AEF2-4C45F126527D}"/>
    <dgm:cxn modelId="{D0031D34-B5ED-4FFE-813C-99D5EF2D10CC}" type="presOf" srcId="{D12394BF-77FE-426D-8539-1AF25A19B54E}" destId="{5DBD69C0-F94C-4291-8E28-7325C9EC7679}" srcOrd="0" destOrd="0" presId="urn:microsoft.com/office/officeart/2005/8/layout/hList1"/>
    <dgm:cxn modelId="{B55D6037-6667-4DBB-BF53-74A77886F3FF}" srcId="{A0F5A24D-6D07-4E50-A6A1-785891F0DE42}" destId="{724D6E50-2F3A-4150-B33E-82892DBD7837}" srcOrd="0" destOrd="0" parTransId="{54D3986B-A5E5-4308-AF5D-AC97C39B2518}" sibTransId="{B7C0FB7B-2062-4A22-BADF-7E6605177504}"/>
    <dgm:cxn modelId="{EBB18C39-B3CD-42ED-9C4A-90EA01908613}" srcId="{D38B0F72-899C-46D8-88C5-E645A0ADBD0A}" destId="{A9331D4B-1377-4B44-91BB-224F11CC009A}" srcOrd="2" destOrd="0" parTransId="{0387DF3F-AED8-432C-A5A1-3BC5A39CB921}" sibTransId="{BF60DBC3-1096-4AD7-9604-A5750DC3A343}"/>
    <dgm:cxn modelId="{88D89C3E-2C15-4B85-8AF9-7E5527689FDB}" type="presOf" srcId="{724D6E50-2F3A-4150-B33E-82892DBD7837}" destId="{1BBBC45E-A7FE-49B4-9882-A0AE96EFB153}" srcOrd="0" destOrd="0" presId="urn:microsoft.com/office/officeart/2005/8/layout/hList1"/>
    <dgm:cxn modelId="{BA96ED42-FD77-4E87-B022-FC6B7411EDE0}" srcId="{D38B0F72-899C-46D8-88C5-E645A0ADBD0A}" destId="{1C678252-A47C-4B87-8890-E91CA47F96F8}" srcOrd="0" destOrd="0" parTransId="{964FD79F-4589-4DED-BDBA-8615F5FF4395}" sibTransId="{20FB7071-6F64-4CA1-8454-0A53F0CAA634}"/>
    <dgm:cxn modelId="{E8EA158A-1189-498F-81EC-ADE927912A8B}" srcId="{A0F5A24D-6D07-4E50-A6A1-785891F0DE42}" destId="{ACC88DC0-10AF-4D2C-869B-0E90DCD6DBCE}" srcOrd="2" destOrd="0" parTransId="{949EE7A3-9E0B-43FD-9529-337AA10D4E10}" sibTransId="{9C642E99-A661-4CF2-895E-C4C5C0EE67F1}"/>
    <dgm:cxn modelId="{5330549D-1F31-41E1-BCF5-A3F60906918A}" type="presOf" srcId="{A2A89446-859C-4DA0-8E6C-6C4076D83E8D}" destId="{7D3C6C3E-5E1A-4FC5-A59F-FC1C6BC84A84}" srcOrd="0" destOrd="0" presId="urn:microsoft.com/office/officeart/2005/8/layout/hList1"/>
    <dgm:cxn modelId="{8871A6B5-A6E4-44E1-AF9F-C1E73A1E0637}" type="presOf" srcId="{75547708-1378-412B-858B-771A09EA50DA}" destId="{747A4BE5-B318-4376-BDEE-A9051987C8ED}" srcOrd="0" destOrd="0" presId="urn:microsoft.com/office/officeart/2005/8/layout/hList1"/>
    <dgm:cxn modelId="{078E20B9-B5D5-4546-8763-A87503BDB884}" type="presOf" srcId="{A0F5A24D-6D07-4E50-A6A1-785891F0DE42}" destId="{93FC200D-D176-4F9A-B9EC-F3B3399010B5}" srcOrd="0" destOrd="0" presId="urn:microsoft.com/office/officeart/2005/8/layout/hList1"/>
    <dgm:cxn modelId="{E91D17BA-CF1B-4A18-B695-0660406D3653}" srcId="{75547708-1378-412B-858B-771A09EA50DA}" destId="{D38B0F72-899C-46D8-88C5-E645A0ADBD0A}" srcOrd="3" destOrd="0" parTransId="{6A16F063-AF99-45C9-BD99-56C95F9EC1EE}" sibTransId="{76EFA034-4C91-4B5A-B80B-3C2C4AF10FEB}"/>
    <dgm:cxn modelId="{DAF1C8BE-ABAE-49BC-80A7-43CC63D7A991}" srcId="{75547708-1378-412B-858B-771A09EA50DA}" destId="{A0F5A24D-6D07-4E50-A6A1-785891F0DE42}" srcOrd="2" destOrd="0" parTransId="{E4F612A3-6435-416D-B7F2-4C390F62F64A}" sibTransId="{CA5F627E-5050-47BD-92CF-7340A2B9ED62}"/>
    <dgm:cxn modelId="{EDEC4EC5-9671-44AC-8019-DD0684CA2FF6}" type="presOf" srcId="{838C6278-ED8A-4F76-A9EF-98DD14EC11D5}" destId="{BFC68721-B6D6-4BDC-86AB-2A03F8739A49}" srcOrd="0" destOrd="1" presId="urn:microsoft.com/office/officeart/2005/8/layout/hList1"/>
    <dgm:cxn modelId="{1AEE29CC-0C3F-4AC1-BA41-9BA42CFC32EF}" srcId="{D38B0F72-899C-46D8-88C5-E645A0ADBD0A}" destId="{838C6278-ED8A-4F76-A9EF-98DD14EC11D5}" srcOrd="1" destOrd="0" parTransId="{0B55C1A7-E0E4-4823-B818-B32D4000B19C}" sibTransId="{5E04D628-2DEE-4B40-BB2B-E011CEE2B6EB}"/>
    <dgm:cxn modelId="{B8AA37D6-B869-4E0B-BD91-9BDEE278E5E8}" type="presOf" srcId="{1C678252-A47C-4B87-8890-E91CA47F96F8}" destId="{BFC68721-B6D6-4BDC-86AB-2A03F8739A49}" srcOrd="0" destOrd="0" presId="urn:microsoft.com/office/officeart/2005/8/layout/hList1"/>
    <dgm:cxn modelId="{D6FBFCE3-3B88-4BE2-BA6F-F37124C9E798}" type="presOf" srcId="{30569586-2FA2-477C-A5FF-CD3AC5C84448}" destId="{1BC3BCCF-AF10-4206-B17F-82E34574F330}" srcOrd="0" destOrd="0" presId="urn:microsoft.com/office/officeart/2005/8/layout/hList1"/>
    <dgm:cxn modelId="{CBC61FE7-FE26-4492-9D43-F4CD4CE70D33}" type="presOf" srcId="{74B0FAEA-55C5-4705-9793-737E0235F4E3}" destId="{9D429ACE-83AF-4CBD-8C9D-25C0161FD5BA}" srcOrd="0" destOrd="0" presId="urn:microsoft.com/office/officeart/2005/8/layout/hList1"/>
    <dgm:cxn modelId="{F078FFEF-95E7-48BD-8154-76EA5D13465C}" srcId="{75547708-1378-412B-858B-771A09EA50DA}" destId="{D12394BF-77FE-426D-8539-1AF25A19B54E}" srcOrd="1" destOrd="0" parTransId="{1FBC17F5-7314-46A7-8698-8000DABD11A8}" sibTransId="{0CAF6EDB-7403-470B-882C-A897D0AAFE6D}"/>
    <dgm:cxn modelId="{C14909F1-AC66-41B5-B10E-4319813A72DB}" srcId="{D12394BF-77FE-426D-8539-1AF25A19B54E}" destId="{97A78B19-C846-4EC7-842B-688A4265C006}" srcOrd="1" destOrd="0" parTransId="{90EA9057-01B6-41A3-8AE9-911E722AFE66}" sibTransId="{E94C3986-59B6-499C-916B-4831208EBDBD}"/>
    <dgm:cxn modelId="{AE7488F5-BEBA-4D14-8AE8-9EC55A39038D}" srcId="{75547708-1378-412B-858B-771A09EA50DA}" destId="{4FD40E8E-13D5-4EA7-997D-DE42329B144E}" srcOrd="0" destOrd="0" parTransId="{15B8C45F-B78E-45CE-A17D-5D8B8BB84226}" sibTransId="{4B36F509-F755-4AF0-B76A-58538BD30D98}"/>
    <dgm:cxn modelId="{06AA41F7-CBF6-4C14-B3E9-D005D5695848}" type="presOf" srcId="{D0BE1A2D-40C4-416E-9615-F64F146839A0}" destId="{E393218C-FF1F-4989-8B8A-3EEE2F68CD66}" srcOrd="0" destOrd="0" presId="urn:microsoft.com/office/officeart/2005/8/layout/hList1"/>
    <dgm:cxn modelId="{B6AAB34B-4C92-4F9B-A7D7-026B33FF9683}" type="presParOf" srcId="{747A4BE5-B318-4376-BDEE-A9051987C8ED}" destId="{2C663D67-0ABE-447C-90DC-8FB7478F58DE}" srcOrd="0" destOrd="0" presId="urn:microsoft.com/office/officeart/2005/8/layout/hList1"/>
    <dgm:cxn modelId="{1BF94D0B-7D25-4C07-8CDA-F8514BF19B5E}" type="presParOf" srcId="{2C663D67-0ABE-447C-90DC-8FB7478F58DE}" destId="{F0A5AAAD-75AA-498B-8D4A-53E9B1F5504D}" srcOrd="0" destOrd="0" presId="urn:microsoft.com/office/officeart/2005/8/layout/hList1"/>
    <dgm:cxn modelId="{C2DDA6DF-9D49-403F-B916-1FFED6BFC5E4}" type="presParOf" srcId="{2C663D67-0ABE-447C-90DC-8FB7478F58DE}" destId="{7D3C6C3E-5E1A-4FC5-A59F-FC1C6BC84A84}" srcOrd="1" destOrd="0" presId="urn:microsoft.com/office/officeart/2005/8/layout/hList1"/>
    <dgm:cxn modelId="{A1BE8767-D1F5-499E-BD2D-3F3790016938}" type="presParOf" srcId="{747A4BE5-B318-4376-BDEE-A9051987C8ED}" destId="{88F9829F-6AAC-4078-9F38-87ECF1894AD8}" srcOrd="1" destOrd="0" presId="urn:microsoft.com/office/officeart/2005/8/layout/hList1"/>
    <dgm:cxn modelId="{5759C8A1-44CA-4F84-86CF-1EB245609A78}" type="presParOf" srcId="{747A4BE5-B318-4376-BDEE-A9051987C8ED}" destId="{90289B7D-FD03-4400-85A0-95D0040DD1CE}" srcOrd="2" destOrd="0" presId="urn:microsoft.com/office/officeart/2005/8/layout/hList1"/>
    <dgm:cxn modelId="{26F8AC89-02A6-4097-83F7-D341157A43EA}" type="presParOf" srcId="{90289B7D-FD03-4400-85A0-95D0040DD1CE}" destId="{5DBD69C0-F94C-4291-8E28-7325C9EC7679}" srcOrd="0" destOrd="0" presId="urn:microsoft.com/office/officeart/2005/8/layout/hList1"/>
    <dgm:cxn modelId="{1F07F510-A207-47D8-9D3F-5394E9203112}" type="presParOf" srcId="{90289B7D-FD03-4400-85A0-95D0040DD1CE}" destId="{1BC3BCCF-AF10-4206-B17F-82E34574F330}" srcOrd="1" destOrd="0" presId="urn:microsoft.com/office/officeart/2005/8/layout/hList1"/>
    <dgm:cxn modelId="{25BB91C8-589B-443B-9AF4-02890C0AEBD2}" type="presParOf" srcId="{747A4BE5-B318-4376-BDEE-A9051987C8ED}" destId="{2FF9E755-958B-4EAC-AA9A-092B6ED18596}" srcOrd="3" destOrd="0" presId="urn:microsoft.com/office/officeart/2005/8/layout/hList1"/>
    <dgm:cxn modelId="{02BD5797-DA83-4CB4-ADC7-53D0CA6F2C10}" type="presParOf" srcId="{747A4BE5-B318-4376-BDEE-A9051987C8ED}" destId="{CEE05203-3513-4C8A-9B68-963422A18F9D}" srcOrd="4" destOrd="0" presId="urn:microsoft.com/office/officeart/2005/8/layout/hList1"/>
    <dgm:cxn modelId="{204022E4-F15B-4D3B-B1AF-D539CC8B8D5E}" type="presParOf" srcId="{CEE05203-3513-4C8A-9B68-963422A18F9D}" destId="{93FC200D-D176-4F9A-B9EC-F3B3399010B5}" srcOrd="0" destOrd="0" presId="urn:microsoft.com/office/officeart/2005/8/layout/hList1"/>
    <dgm:cxn modelId="{75942B51-1B20-4BB9-8427-C4CC27545424}" type="presParOf" srcId="{CEE05203-3513-4C8A-9B68-963422A18F9D}" destId="{1BBBC45E-A7FE-49B4-9882-A0AE96EFB153}" srcOrd="1" destOrd="0" presId="urn:microsoft.com/office/officeart/2005/8/layout/hList1"/>
    <dgm:cxn modelId="{2470D78C-A455-4096-8D52-2FD6EDCC89E8}" type="presParOf" srcId="{747A4BE5-B318-4376-BDEE-A9051987C8ED}" destId="{16A8CFF4-93C4-4234-AE84-E45A9C5D87B2}" srcOrd="5" destOrd="0" presId="urn:microsoft.com/office/officeart/2005/8/layout/hList1"/>
    <dgm:cxn modelId="{78BB884B-E091-452A-BBCA-B86DE014586E}" type="presParOf" srcId="{747A4BE5-B318-4376-BDEE-A9051987C8ED}" destId="{A182B72C-89D1-41D7-AC08-AF31FB3FB892}" srcOrd="6" destOrd="0" presId="urn:microsoft.com/office/officeart/2005/8/layout/hList1"/>
    <dgm:cxn modelId="{4AE8E4F0-F8F4-4A20-A03C-CD05080E206A}" type="presParOf" srcId="{A182B72C-89D1-41D7-AC08-AF31FB3FB892}" destId="{241589B5-503D-490E-A75B-71EDB7AF6EBD}" srcOrd="0" destOrd="0" presId="urn:microsoft.com/office/officeart/2005/8/layout/hList1"/>
    <dgm:cxn modelId="{7AE74DCB-3E44-49F6-B0B3-2DC06BA57FD7}" type="presParOf" srcId="{A182B72C-89D1-41D7-AC08-AF31FB3FB892}" destId="{BFC68721-B6D6-4BDC-86AB-2A03F8739A49}" srcOrd="1" destOrd="0" presId="urn:microsoft.com/office/officeart/2005/8/layout/hList1"/>
    <dgm:cxn modelId="{77BF4B8B-EC0A-42E1-BD4F-6B4EC4379ABF}" type="presParOf" srcId="{747A4BE5-B318-4376-BDEE-A9051987C8ED}" destId="{A1BCCE1B-BBD8-4C84-BFF2-44E33DCDB28B}" srcOrd="7" destOrd="0" presId="urn:microsoft.com/office/officeart/2005/8/layout/hList1"/>
    <dgm:cxn modelId="{ECB4FB38-40BA-4065-98F3-B6A760CBF08F}" type="presParOf" srcId="{747A4BE5-B318-4376-BDEE-A9051987C8ED}" destId="{8BBDDEE4-302F-4671-972E-2ACDC4A73932}" srcOrd="8" destOrd="0" presId="urn:microsoft.com/office/officeart/2005/8/layout/hList1"/>
    <dgm:cxn modelId="{A0C4CD46-C6FF-4DFB-9D1B-92D92E83EF90}" type="presParOf" srcId="{8BBDDEE4-302F-4671-972E-2ACDC4A73932}" destId="{9D429ACE-83AF-4CBD-8C9D-25C0161FD5BA}" srcOrd="0" destOrd="0" presId="urn:microsoft.com/office/officeart/2005/8/layout/hList1"/>
    <dgm:cxn modelId="{34C6D5D6-FF04-4D94-A53B-B569F3B586E2}" type="presParOf" srcId="{8BBDDEE4-302F-4671-972E-2ACDC4A73932}" destId="{E393218C-FF1F-4989-8B8A-3EEE2F68CD6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266089F-8489-4158-BCBC-F5FB5D983E63}" type="doc">
      <dgm:prSet loTypeId="urn:microsoft.com/office/officeart/2008/layout/LinedLis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31F1BEA-90DE-4878-83EE-F57CD68D039C}">
      <dgm:prSet/>
      <dgm:spPr/>
      <dgm:t>
        <a:bodyPr/>
        <a:lstStyle/>
        <a:p>
          <a:r>
            <a:rPr lang="en-US"/>
            <a:t>Cataract surgery on the patient’s good eye should not have been performed due to risks. </a:t>
          </a:r>
          <a:endParaRPr lang="en-US">
            <a:highlight>
              <a:srgbClr val="FFFF00"/>
            </a:highlight>
          </a:endParaRPr>
        </a:p>
      </dgm:t>
    </dgm:pt>
    <dgm:pt modelId="{D0150616-D044-405D-8510-90527CA97766}" type="parTrans" cxnId="{35C6E0EE-8B21-4DAD-A1A7-C2C461559A42}">
      <dgm:prSet/>
      <dgm:spPr/>
      <dgm:t>
        <a:bodyPr/>
        <a:lstStyle/>
        <a:p>
          <a:endParaRPr lang="en-US"/>
        </a:p>
      </dgm:t>
    </dgm:pt>
    <dgm:pt modelId="{D823D9BB-518A-4BFE-9C73-E2E108E202B5}" type="sibTrans" cxnId="{35C6E0EE-8B21-4DAD-A1A7-C2C461559A42}">
      <dgm:prSet/>
      <dgm:spPr/>
      <dgm:t>
        <a:bodyPr/>
        <a:lstStyle/>
        <a:p>
          <a:endParaRPr lang="en-US"/>
        </a:p>
      </dgm:t>
    </dgm:pt>
    <dgm:pt modelId="{5F508341-464D-43B2-AD83-2165E9DBDF08}">
      <dgm:prSet/>
      <dgm:spPr/>
      <dgm:t>
        <a:bodyPr/>
        <a:lstStyle/>
        <a:p>
          <a:pPr rtl="0"/>
          <a:r>
            <a:rPr lang="en-US"/>
            <a:t>No documentation of Saturday (POD2) call until after </a:t>
          </a:r>
          <a:r>
            <a:rPr lang="en-US">
              <a:latin typeface="Calibri"/>
            </a:rPr>
            <a:t>evisceration. Caregiver</a:t>
          </a:r>
          <a:r>
            <a:rPr lang="en-US"/>
            <a:t> had a different recollection of discussion than surgeon. </a:t>
          </a:r>
        </a:p>
      </dgm:t>
    </dgm:pt>
    <dgm:pt modelId="{5882A742-91B4-48BF-9E15-00E92B01BA23}" type="parTrans" cxnId="{A7E6F7E5-C81C-4A02-8867-856B12CC7AC7}">
      <dgm:prSet/>
      <dgm:spPr/>
      <dgm:t>
        <a:bodyPr/>
        <a:lstStyle/>
        <a:p>
          <a:endParaRPr lang="en-US"/>
        </a:p>
      </dgm:t>
    </dgm:pt>
    <dgm:pt modelId="{5A51083E-8DE1-4378-8D64-89063C8C9B51}" type="sibTrans" cxnId="{A7E6F7E5-C81C-4A02-8867-856B12CC7AC7}">
      <dgm:prSet/>
      <dgm:spPr/>
      <dgm:t>
        <a:bodyPr/>
        <a:lstStyle/>
        <a:p>
          <a:endParaRPr lang="en-US"/>
        </a:p>
      </dgm:t>
    </dgm:pt>
    <dgm:pt modelId="{7BFCF367-8950-4C76-9F97-3CA69E24FFC0}">
      <dgm:prSet/>
      <dgm:spPr/>
      <dgm:t>
        <a:bodyPr/>
        <a:lstStyle/>
        <a:p>
          <a:r>
            <a:rPr lang="en-US"/>
            <a:t>There were revisions made to the EHR by other staff which led to questioning the credibility of the medical record.  </a:t>
          </a:r>
        </a:p>
      </dgm:t>
    </dgm:pt>
    <dgm:pt modelId="{A6031B04-D186-4401-86F4-86A3388E2421}" type="parTrans" cxnId="{56DE5C5B-C990-4CAE-A833-BD4FD156F561}">
      <dgm:prSet/>
      <dgm:spPr/>
      <dgm:t>
        <a:bodyPr/>
        <a:lstStyle/>
        <a:p>
          <a:endParaRPr lang="en-US"/>
        </a:p>
      </dgm:t>
    </dgm:pt>
    <dgm:pt modelId="{6B1BA2AB-A886-45B4-A424-42DDDB1832BB}" type="sibTrans" cxnId="{56DE5C5B-C990-4CAE-A833-BD4FD156F561}">
      <dgm:prSet/>
      <dgm:spPr/>
      <dgm:t>
        <a:bodyPr/>
        <a:lstStyle/>
        <a:p>
          <a:endParaRPr lang="en-US"/>
        </a:p>
      </dgm:t>
    </dgm:pt>
    <dgm:pt modelId="{98901406-43AC-414E-8098-67DBEE52B69B}" type="pres">
      <dgm:prSet presAssocID="{6266089F-8489-4158-BCBC-F5FB5D983E63}" presName="vert0" presStyleCnt="0">
        <dgm:presLayoutVars>
          <dgm:dir/>
          <dgm:animOne val="branch"/>
          <dgm:animLvl val="lvl"/>
        </dgm:presLayoutVars>
      </dgm:prSet>
      <dgm:spPr/>
    </dgm:pt>
    <dgm:pt modelId="{302C20B1-B834-462F-BDB5-DB557D2FC407}" type="pres">
      <dgm:prSet presAssocID="{131F1BEA-90DE-4878-83EE-F57CD68D039C}" presName="thickLine" presStyleLbl="alignNode1" presStyleIdx="0" presStyleCnt="3"/>
      <dgm:spPr/>
    </dgm:pt>
    <dgm:pt modelId="{7A904515-A97E-43E3-936B-B691F722BA14}" type="pres">
      <dgm:prSet presAssocID="{131F1BEA-90DE-4878-83EE-F57CD68D039C}" presName="horz1" presStyleCnt="0"/>
      <dgm:spPr/>
    </dgm:pt>
    <dgm:pt modelId="{2403885A-C03B-45A4-A34E-C6F6ED17083F}" type="pres">
      <dgm:prSet presAssocID="{131F1BEA-90DE-4878-83EE-F57CD68D039C}" presName="tx1" presStyleLbl="revTx" presStyleIdx="0" presStyleCnt="3"/>
      <dgm:spPr/>
    </dgm:pt>
    <dgm:pt modelId="{1F3582E9-CEA8-4E55-AF0E-037ECE36A34E}" type="pres">
      <dgm:prSet presAssocID="{131F1BEA-90DE-4878-83EE-F57CD68D039C}" presName="vert1" presStyleCnt="0"/>
      <dgm:spPr/>
    </dgm:pt>
    <dgm:pt modelId="{0221D04D-CC3C-40FD-AAE9-B7850FDE29F5}" type="pres">
      <dgm:prSet presAssocID="{5F508341-464D-43B2-AD83-2165E9DBDF08}" presName="thickLine" presStyleLbl="alignNode1" presStyleIdx="1" presStyleCnt="3"/>
      <dgm:spPr/>
    </dgm:pt>
    <dgm:pt modelId="{45EC3D7A-7EA8-47D7-8875-3266BB3F8FD8}" type="pres">
      <dgm:prSet presAssocID="{5F508341-464D-43B2-AD83-2165E9DBDF08}" presName="horz1" presStyleCnt="0"/>
      <dgm:spPr/>
    </dgm:pt>
    <dgm:pt modelId="{3C867B08-D1C2-4B97-8892-DBC08F1AF2A1}" type="pres">
      <dgm:prSet presAssocID="{5F508341-464D-43B2-AD83-2165E9DBDF08}" presName="tx1" presStyleLbl="revTx" presStyleIdx="1" presStyleCnt="3"/>
      <dgm:spPr/>
    </dgm:pt>
    <dgm:pt modelId="{4162E5F9-FDB4-4824-8152-D7626FAD4E50}" type="pres">
      <dgm:prSet presAssocID="{5F508341-464D-43B2-AD83-2165E9DBDF08}" presName="vert1" presStyleCnt="0"/>
      <dgm:spPr/>
    </dgm:pt>
    <dgm:pt modelId="{289AB631-85EB-4E8E-A778-061AB1461CF1}" type="pres">
      <dgm:prSet presAssocID="{7BFCF367-8950-4C76-9F97-3CA69E24FFC0}" presName="thickLine" presStyleLbl="alignNode1" presStyleIdx="2" presStyleCnt="3"/>
      <dgm:spPr/>
    </dgm:pt>
    <dgm:pt modelId="{DB9AFBE4-888C-4481-BB19-D0EA25EA28ED}" type="pres">
      <dgm:prSet presAssocID="{7BFCF367-8950-4C76-9F97-3CA69E24FFC0}" presName="horz1" presStyleCnt="0"/>
      <dgm:spPr/>
    </dgm:pt>
    <dgm:pt modelId="{E34D44FD-E17E-469C-9038-19C728AD1196}" type="pres">
      <dgm:prSet presAssocID="{7BFCF367-8950-4C76-9F97-3CA69E24FFC0}" presName="tx1" presStyleLbl="revTx" presStyleIdx="2" presStyleCnt="3"/>
      <dgm:spPr/>
    </dgm:pt>
    <dgm:pt modelId="{6DCD47C3-DDE6-442A-AF40-702BFDFA00CE}" type="pres">
      <dgm:prSet presAssocID="{7BFCF367-8950-4C76-9F97-3CA69E24FFC0}" presName="vert1" presStyleCnt="0"/>
      <dgm:spPr/>
    </dgm:pt>
  </dgm:ptLst>
  <dgm:cxnLst>
    <dgm:cxn modelId="{518FF316-1DB2-4B2F-B9B9-C681D7575239}" type="presOf" srcId="{6266089F-8489-4158-BCBC-F5FB5D983E63}" destId="{98901406-43AC-414E-8098-67DBEE52B69B}" srcOrd="0" destOrd="0" presId="urn:microsoft.com/office/officeart/2008/layout/LinedList"/>
    <dgm:cxn modelId="{CF6A6832-E4D6-476D-BDFF-E72A6E9A1B22}" type="presOf" srcId="{5F508341-464D-43B2-AD83-2165E9DBDF08}" destId="{3C867B08-D1C2-4B97-8892-DBC08F1AF2A1}" srcOrd="0" destOrd="0" presId="urn:microsoft.com/office/officeart/2008/layout/LinedList"/>
    <dgm:cxn modelId="{56DE5C5B-C990-4CAE-A833-BD4FD156F561}" srcId="{6266089F-8489-4158-BCBC-F5FB5D983E63}" destId="{7BFCF367-8950-4C76-9F97-3CA69E24FFC0}" srcOrd="2" destOrd="0" parTransId="{A6031B04-D186-4401-86F4-86A3388E2421}" sibTransId="{6B1BA2AB-A886-45B4-A424-42DDDB1832BB}"/>
    <dgm:cxn modelId="{96DDDAE4-0ED4-4C60-B863-F498C4B5211F}" type="presOf" srcId="{131F1BEA-90DE-4878-83EE-F57CD68D039C}" destId="{2403885A-C03B-45A4-A34E-C6F6ED17083F}" srcOrd="0" destOrd="0" presId="urn:microsoft.com/office/officeart/2008/layout/LinedList"/>
    <dgm:cxn modelId="{A7E6F7E5-C81C-4A02-8867-856B12CC7AC7}" srcId="{6266089F-8489-4158-BCBC-F5FB5D983E63}" destId="{5F508341-464D-43B2-AD83-2165E9DBDF08}" srcOrd="1" destOrd="0" parTransId="{5882A742-91B4-48BF-9E15-00E92B01BA23}" sibTransId="{5A51083E-8DE1-4378-8D64-89063C8C9B51}"/>
    <dgm:cxn modelId="{35C6E0EE-8B21-4DAD-A1A7-C2C461559A42}" srcId="{6266089F-8489-4158-BCBC-F5FB5D983E63}" destId="{131F1BEA-90DE-4878-83EE-F57CD68D039C}" srcOrd="0" destOrd="0" parTransId="{D0150616-D044-405D-8510-90527CA97766}" sibTransId="{D823D9BB-518A-4BFE-9C73-E2E108E202B5}"/>
    <dgm:cxn modelId="{802907EF-F1FC-488F-B9C7-09958B363166}" type="presOf" srcId="{7BFCF367-8950-4C76-9F97-3CA69E24FFC0}" destId="{E34D44FD-E17E-469C-9038-19C728AD1196}" srcOrd="0" destOrd="0" presId="urn:microsoft.com/office/officeart/2008/layout/LinedList"/>
    <dgm:cxn modelId="{A9D86670-E6EE-4F2D-A746-45C5F1CCB876}" type="presParOf" srcId="{98901406-43AC-414E-8098-67DBEE52B69B}" destId="{302C20B1-B834-462F-BDB5-DB557D2FC407}" srcOrd="0" destOrd="0" presId="urn:microsoft.com/office/officeart/2008/layout/LinedList"/>
    <dgm:cxn modelId="{0973A3F3-4DC4-46B5-9572-9FE9C198AD68}" type="presParOf" srcId="{98901406-43AC-414E-8098-67DBEE52B69B}" destId="{7A904515-A97E-43E3-936B-B691F722BA14}" srcOrd="1" destOrd="0" presId="urn:microsoft.com/office/officeart/2008/layout/LinedList"/>
    <dgm:cxn modelId="{EC5A68BA-4365-454A-8078-D3A92F71F3C8}" type="presParOf" srcId="{7A904515-A97E-43E3-936B-B691F722BA14}" destId="{2403885A-C03B-45A4-A34E-C6F6ED17083F}" srcOrd="0" destOrd="0" presId="urn:microsoft.com/office/officeart/2008/layout/LinedList"/>
    <dgm:cxn modelId="{5B06435D-257A-4E2F-9D2B-6A8E0FF88975}" type="presParOf" srcId="{7A904515-A97E-43E3-936B-B691F722BA14}" destId="{1F3582E9-CEA8-4E55-AF0E-037ECE36A34E}" srcOrd="1" destOrd="0" presId="urn:microsoft.com/office/officeart/2008/layout/LinedList"/>
    <dgm:cxn modelId="{44E1FDD9-C9A9-48A4-9014-128488B6E955}" type="presParOf" srcId="{98901406-43AC-414E-8098-67DBEE52B69B}" destId="{0221D04D-CC3C-40FD-AAE9-B7850FDE29F5}" srcOrd="2" destOrd="0" presId="urn:microsoft.com/office/officeart/2008/layout/LinedList"/>
    <dgm:cxn modelId="{7307F186-45CE-4827-969E-ED065ED10175}" type="presParOf" srcId="{98901406-43AC-414E-8098-67DBEE52B69B}" destId="{45EC3D7A-7EA8-47D7-8875-3266BB3F8FD8}" srcOrd="3" destOrd="0" presId="urn:microsoft.com/office/officeart/2008/layout/LinedList"/>
    <dgm:cxn modelId="{CD58B8C4-12C2-4B38-A943-EF4526F1CFA0}" type="presParOf" srcId="{45EC3D7A-7EA8-47D7-8875-3266BB3F8FD8}" destId="{3C867B08-D1C2-4B97-8892-DBC08F1AF2A1}" srcOrd="0" destOrd="0" presId="urn:microsoft.com/office/officeart/2008/layout/LinedList"/>
    <dgm:cxn modelId="{286F9102-D766-44F0-9261-8CEAF647CCCC}" type="presParOf" srcId="{45EC3D7A-7EA8-47D7-8875-3266BB3F8FD8}" destId="{4162E5F9-FDB4-4824-8152-D7626FAD4E50}" srcOrd="1" destOrd="0" presId="urn:microsoft.com/office/officeart/2008/layout/LinedList"/>
    <dgm:cxn modelId="{07EF2BD7-2B8C-4B54-854F-56309B0768A3}" type="presParOf" srcId="{98901406-43AC-414E-8098-67DBEE52B69B}" destId="{289AB631-85EB-4E8E-A778-061AB1461CF1}" srcOrd="4" destOrd="0" presId="urn:microsoft.com/office/officeart/2008/layout/LinedList"/>
    <dgm:cxn modelId="{1740ED50-DD2B-4CD6-B583-1D05D1C9F168}" type="presParOf" srcId="{98901406-43AC-414E-8098-67DBEE52B69B}" destId="{DB9AFBE4-888C-4481-BB19-D0EA25EA28ED}" srcOrd="5" destOrd="0" presId="urn:microsoft.com/office/officeart/2008/layout/LinedList"/>
    <dgm:cxn modelId="{C42B3131-AC66-488B-A15D-834986CBDEB6}" type="presParOf" srcId="{DB9AFBE4-888C-4481-BB19-D0EA25EA28ED}" destId="{E34D44FD-E17E-469C-9038-19C728AD1196}" srcOrd="0" destOrd="0" presId="urn:microsoft.com/office/officeart/2008/layout/LinedList"/>
    <dgm:cxn modelId="{96941649-BA3F-4C53-8996-1E1D84B4E5B3}" type="presParOf" srcId="{DB9AFBE4-888C-4481-BB19-D0EA25EA28ED}" destId="{6DCD47C3-DDE6-442A-AF40-702BFDFA00C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E8BF587-5FC8-4B36-A046-B71202CED33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675B33-15BB-4141-B878-92AE36CAC2EF}">
      <dgm:prSet/>
      <dgm:spPr/>
      <dgm:t>
        <a:bodyPr/>
        <a:lstStyle/>
        <a:p>
          <a:r>
            <a:rPr lang="en-US"/>
            <a:t>Monitor postop symptoms closely, especially after complicated surgery.</a:t>
          </a:r>
        </a:p>
      </dgm:t>
    </dgm:pt>
    <dgm:pt modelId="{541921C5-8CBE-4E8A-8DA9-F431DCB53399}" type="parTrans" cxnId="{E274660B-D976-4833-965B-E4F35A4BE4F8}">
      <dgm:prSet/>
      <dgm:spPr/>
      <dgm:t>
        <a:bodyPr/>
        <a:lstStyle/>
        <a:p>
          <a:endParaRPr lang="en-US"/>
        </a:p>
      </dgm:t>
    </dgm:pt>
    <dgm:pt modelId="{56499B90-8035-408B-96E6-43357202EADA}" type="sibTrans" cxnId="{E274660B-D976-4833-965B-E4F35A4BE4F8}">
      <dgm:prSet/>
      <dgm:spPr/>
      <dgm:t>
        <a:bodyPr/>
        <a:lstStyle/>
        <a:p>
          <a:endParaRPr lang="en-US"/>
        </a:p>
      </dgm:t>
    </dgm:pt>
    <dgm:pt modelId="{6640014E-EF33-4A35-B7BA-BB2FCD812C97}">
      <dgm:prSet/>
      <dgm:spPr/>
      <dgm:t>
        <a:bodyPr/>
        <a:lstStyle/>
        <a:p>
          <a:r>
            <a:rPr lang="en-US"/>
            <a:t>Document after hours calls as soon as possible. </a:t>
          </a:r>
        </a:p>
      </dgm:t>
    </dgm:pt>
    <dgm:pt modelId="{F267B631-C6FB-4034-A432-891BD0305C72}" type="parTrans" cxnId="{08825A4D-185F-4E9F-ACC2-5E84FCC6E01D}">
      <dgm:prSet/>
      <dgm:spPr/>
      <dgm:t>
        <a:bodyPr/>
        <a:lstStyle/>
        <a:p>
          <a:endParaRPr lang="en-US"/>
        </a:p>
      </dgm:t>
    </dgm:pt>
    <dgm:pt modelId="{E74538C6-7CB5-4315-82A1-8570590602B4}" type="sibTrans" cxnId="{08825A4D-185F-4E9F-ACC2-5E84FCC6E01D}">
      <dgm:prSet/>
      <dgm:spPr/>
      <dgm:t>
        <a:bodyPr/>
        <a:lstStyle/>
        <a:p>
          <a:endParaRPr lang="en-US"/>
        </a:p>
      </dgm:t>
    </dgm:pt>
    <dgm:pt modelId="{16A4F15A-3325-479A-88B7-602E8F2AED39}">
      <dgm:prSet/>
      <dgm:spPr/>
      <dgm:t>
        <a:bodyPr/>
        <a:lstStyle/>
        <a:p>
          <a:pPr rtl="0"/>
          <a:r>
            <a:rPr lang="en-US"/>
            <a:t>Provide clear postop instructions for symptoms that require emergent </a:t>
          </a:r>
          <a:r>
            <a:rPr lang="en-US">
              <a:latin typeface="Calibri"/>
            </a:rPr>
            <a:t>follow-up</a:t>
          </a:r>
          <a:r>
            <a:rPr lang="en-US"/>
            <a:t>. </a:t>
          </a:r>
        </a:p>
      </dgm:t>
    </dgm:pt>
    <dgm:pt modelId="{A45ABA76-101A-4E14-AA83-7B8995C657D7}" type="parTrans" cxnId="{EA1DBB38-1A1E-4A2B-85F7-CAB6D5E6A59B}">
      <dgm:prSet/>
      <dgm:spPr/>
      <dgm:t>
        <a:bodyPr/>
        <a:lstStyle/>
        <a:p>
          <a:endParaRPr lang="en-US"/>
        </a:p>
      </dgm:t>
    </dgm:pt>
    <dgm:pt modelId="{0D1FBA8D-B38F-4922-8346-F524CCE4D10B}" type="sibTrans" cxnId="{EA1DBB38-1A1E-4A2B-85F7-CAB6D5E6A59B}">
      <dgm:prSet/>
      <dgm:spPr/>
      <dgm:t>
        <a:bodyPr/>
        <a:lstStyle/>
        <a:p>
          <a:endParaRPr lang="en-US"/>
        </a:p>
      </dgm:t>
    </dgm:pt>
    <dgm:pt modelId="{67D92A15-D82C-4A36-8C98-5AA169C226FC}" type="pres">
      <dgm:prSet presAssocID="{0E8BF587-5FC8-4B36-A046-B71202CED339}" presName="root" presStyleCnt="0">
        <dgm:presLayoutVars>
          <dgm:dir/>
          <dgm:resizeHandles val="exact"/>
        </dgm:presLayoutVars>
      </dgm:prSet>
      <dgm:spPr/>
    </dgm:pt>
    <dgm:pt modelId="{4CEAC5F2-5F7F-419C-AF72-0314377D0F44}" type="pres">
      <dgm:prSet presAssocID="{4F675B33-15BB-4141-B878-92AE36CAC2EF}" presName="compNode" presStyleCnt="0"/>
      <dgm:spPr/>
    </dgm:pt>
    <dgm:pt modelId="{E35C6926-B33D-4661-AD0B-658919593C6C}" type="pres">
      <dgm:prSet presAssocID="{4F675B33-15BB-4141-B878-92AE36CAC2EF}" presName="bgRect" presStyleLbl="bgShp" presStyleIdx="0" presStyleCnt="3"/>
      <dgm:spPr/>
    </dgm:pt>
    <dgm:pt modelId="{DDE334A2-4D93-4FA8-8294-2B7E0C1C3497}" type="pres">
      <dgm:prSet presAssocID="{4F675B33-15BB-4141-B878-92AE36CAC2E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5259D8E4-A277-45FC-B93F-E48A53D1104E}" type="pres">
      <dgm:prSet presAssocID="{4F675B33-15BB-4141-B878-92AE36CAC2EF}" presName="spaceRect" presStyleCnt="0"/>
      <dgm:spPr/>
    </dgm:pt>
    <dgm:pt modelId="{8A9F35AF-7444-42A9-A7A5-376C4C245562}" type="pres">
      <dgm:prSet presAssocID="{4F675B33-15BB-4141-B878-92AE36CAC2EF}" presName="parTx" presStyleLbl="revTx" presStyleIdx="0" presStyleCnt="3">
        <dgm:presLayoutVars>
          <dgm:chMax val="0"/>
          <dgm:chPref val="0"/>
        </dgm:presLayoutVars>
      </dgm:prSet>
      <dgm:spPr/>
    </dgm:pt>
    <dgm:pt modelId="{B8F0A322-325D-40F8-87AB-45B908F18997}" type="pres">
      <dgm:prSet presAssocID="{56499B90-8035-408B-96E6-43357202EADA}" presName="sibTrans" presStyleCnt="0"/>
      <dgm:spPr/>
    </dgm:pt>
    <dgm:pt modelId="{0A7E6C27-694A-4836-89C9-68FE6BDF1487}" type="pres">
      <dgm:prSet presAssocID="{6640014E-EF33-4A35-B7BA-BB2FCD812C97}" presName="compNode" presStyleCnt="0"/>
      <dgm:spPr/>
    </dgm:pt>
    <dgm:pt modelId="{ED757AA6-CCBE-4DF5-AE51-CB11D054C078}" type="pres">
      <dgm:prSet presAssocID="{6640014E-EF33-4A35-B7BA-BB2FCD812C97}" presName="bgRect" presStyleLbl="bgShp" presStyleIdx="1" presStyleCnt="3"/>
      <dgm:spPr/>
    </dgm:pt>
    <dgm:pt modelId="{8442E5B5-5B59-4983-BA99-0781138D03D9}" type="pres">
      <dgm:prSet presAssocID="{6640014E-EF33-4A35-B7BA-BB2FCD812C9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7F0E8E79-3AD2-402D-80F7-50657199AA9A}" type="pres">
      <dgm:prSet presAssocID="{6640014E-EF33-4A35-B7BA-BB2FCD812C97}" presName="spaceRect" presStyleCnt="0"/>
      <dgm:spPr/>
    </dgm:pt>
    <dgm:pt modelId="{7C71C43D-894A-43D9-9FA6-84D36C4436D1}" type="pres">
      <dgm:prSet presAssocID="{6640014E-EF33-4A35-B7BA-BB2FCD812C97}" presName="parTx" presStyleLbl="revTx" presStyleIdx="1" presStyleCnt="3">
        <dgm:presLayoutVars>
          <dgm:chMax val="0"/>
          <dgm:chPref val="0"/>
        </dgm:presLayoutVars>
      </dgm:prSet>
      <dgm:spPr/>
    </dgm:pt>
    <dgm:pt modelId="{DF8F9CE1-525F-4EE4-83E0-8F8B0C49A2C8}" type="pres">
      <dgm:prSet presAssocID="{E74538C6-7CB5-4315-82A1-8570590602B4}" presName="sibTrans" presStyleCnt="0"/>
      <dgm:spPr/>
    </dgm:pt>
    <dgm:pt modelId="{D8E79701-A7F8-4532-919E-9C373B4767F8}" type="pres">
      <dgm:prSet presAssocID="{16A4F15A-3325-479A-88B7-602E8F2AED39}" presName="compNode" presStyleCnt="0"/>
      <dgm:spPr/>
    </dgm:pt>
    <dgm:pt modelId="{D4D352F0-4159-4956-A020-49FFACDC2C09}" type="pres">
      <dgm:prSet presAssocID="{16A4F15A-3325-479A-88B7-602E8F2AED39}" presName="bgRect" presStyleLbl="bgShp" presStyleIdx="2" presStyleCnt="3"/>
      <dgm:spPr/>
    </dgm:pt>
    <dgm:pt modelId="{3C12B64B-FA9B-43FD-BD46-FDC8FEB8BEAF}" type="pres">
      <dgm:prSet presAssocID="{16A4F15A-3325-479A-88B7-602E8F2AED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1A7071AC-6FC0-466B-8FF9-F69A74FFAF65}" type="pres">
      <dgm:prSet presAssocID="{16A4F15A-3325-479A-88B7-602E8F2AED39}" presName="spaceRect" presStyleCnt="0"/>
      <dgm:spPr/>
    </dgm:pt>
    <dgm:pt modelId="{A717C6CA-E363-4B80-93B9-1B22D181D6DE}" type="pres">
      <dgm:prSet presAssocID="{16A4F15A-3325-479A-88B7-602E8F2AED3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274660B-D976-4833-965B-E4F35A4BE4F8}" srcId="{0E8BF587-5FC8-4B36-A046-B71202CED339}" destId="{4F675B33-15BB-4141-B878-92AE36CAC2EF}" srcOrd="0" destOrd="0" parTransId="{541921C5-8CBE-4E8A-8DA9-F431DCB53399}" sibTransId="{56499B90-8035-408B-96E6-43357202EADA}"/>
    <dgm:cxn modelId="{C57C2214-DFDD-4C94-8C0D-F21CCD1329D0}" type="presOf" srcId="{16A4F15A-3325-479A-88B7-602E8F2AED39}" destId="{A717C6CA-E363-4B80-93B9-1B22D181D6DE}" srcOrd="0" destOrd="0" presId="urn:microsoft.com/office/officeart/2018/2/layout/IconVerticalSolidList"/>
    <dgm:cxn modelId="{A58C3F16-67D3-45B3-9CB0-DE1DA8EF578C}" type="presOf" srcId="{6640014E-EF33-4A35-B7BA-BB2FCD812C97}" destId="{7C71C43D-894A-43D9-9FA6-84D36C4436D1}" srcOrd="0" destOrd="0" presId="urn:microsoft.com/office/officeart/2018/2/layout/IconVerticalSolidList"/>
    <dgm:cxn modelId="{817C151A-890A-4790-86C8-6415E94E83C6}" type="presOf" srcId="{4F675B33-15BB-4141-B878-92AE36CAC2EF}" destId="{8A9F35AF-7444-42A9-A7A5-376C4C245562}" srcOrd="0" destOrd="0" presId="urn:microsoft.com/office/officeart/2018/2/layout/IconVerticalSolidList"/>
    <dgm:cxn modelId="{EA1DBB38-1A1E-4A2B-85F7-CAB6D5E6A59B}" srcId="{0E8BF587-5FC8-4B36-A046-B71202CED339}" destId="{16A4F15A-3325-479A-88B7-602E8F2AED39}" srcOrd="2" destOrd="0" parTransId="{A45ABA76-101A-4E14-AA83-7B8995C657D7}" sibTransId="{0D1FBA8D-B38F-4922-8346-F524CCE4D10B}"/>
    <dgm:cxn modelId="{08825A4D-185F-4E9F-ACC2-5E84FCC6E01D}" srcId="{0E8BF587-5FC8-4B36-A046-B71202CED339}" destId="{6640014E-EF33-4A35-B7BA-BB2FCD812C97}" srcOrd="1" destOrd="0" parTransId="{F267B631-C6FB-4034-A432-891BD0305C72}" sibTransId="{E74538C6-7CB5-4315-82A1-8570590602B4}"/>
    <dgm:cxn modelId="{86075672-E3DD-4555-83C2-E57D6B7543B3}" type="presOf" srcId="{0E8BF587-5FC8-4B36-A046-B71202CED339}" destId="{67D92A15-D82C-4A36-8C98-5AA169C226FC}" srcOrd="0" destOrd="0" presId="urn:microsoft.com/office/officeart/2018/2/layout/IconVerticalSolidList"/>
    <dgm:cxn modelId="{D0394AE9-ADED-4AD5-8846-F62FD190FCEC}" type="presParOf" srcId="{67D92A15-D82C-4A36-8C98-5AA169C226FC}" destId="{4CEAC5F2-5F7F-419C-AF72-0314377D0F44}" srcOrd="0" destOrd="0" presId="urn:microsoft.com/office/officeart/2018/2/layout/IconVerticalSolidList"/>
    <dgm:cxn modelId="{2C226D17-CA30-4B6C-82A4-DDA25156E164}" type="presParOf" srcId="{4CEAC5F2-5F7F-419C-AF72-0314377D0F44}" destId="{E35C6926-B33D-4661-AD0B-658919593C6C}" srcOrd="0" destOrd="0" presId="urn:microsoft.com/office/officeart/2018/2/layout/IconVerticalSolidList"/>
    <dgm:cxn modelId="{DF1FD4A0-B155-4682-8AB5-AFFF804DF34B}" type="presParOf" srcId="{4CEAC5F2-5F7F-419C-AF72-0314377D0F44}" destId="{DDE334A2-4D93-4FA8-8294-2B7E0C1C3497}" srcOrd="1" destOrd="0" presId="urn:microsoft.com/office/officeart/2018/2/layout/IconVerticalSolidList"/>
    <dgm:cxn modelId="{501F44D1-C6DD-4536-87C0-220A6072FF1A}" type="presParOf" srcId="{4CEAC5F2-5F7F-419C-AF72-0314377D0F44}" destId="{5259D8E4-A277-45FC-B93F-E48A53D1104E}" srcOrd="2" destOrd="0" presId="urn:microsoft.com/office/officeart/2018/2/layout/IconVerticalSolidList"/>
    <dgm:cxn modelId="{765FAF94-9A75-48D8-9EDA-D1ED8C0D912D}" type="presParOf" srcId="{4CEAC5F2-5F7F-419C-AF72-0314377D0F44}" destId="{8A9F35AF-7444-42A9-A7A5-376C4C245562}" srcOrd="3" destOrd="0" presId="urn:microsoft.com/office/officeart/2018/2/layout/IconVerticalSolidList"/>
    <dgm:cxn modelId="{E70E2422-44BA-4218-BC98-4F20DA34BEA7}" type="presParOf" srcId="{67D92A15-D82C-4A36-8C98-5AA169C226FC}" destId="{B8F0A322-325D-40F8-87AB-45B908F18997}" srcOrd="1" destOrd="0" presId="urn:microsoft.com/office/officeart/2018/2/layout/IconVerticalSolidList"/>
    <dgm:cxn modelId="{865BFB9E-1846-412F-AB15-22557510AD63}" type="presParOf" srcId="{67D92A15-D82C-4A36-8C98-5AA169C226FC}" destId="{0A7E6C27-694A-4836-89C9-68FE6BDF1487}" srcOrd="2" destOrd="0" presId="urn:microsoft.com/office/officeart/2018/2/layout/IconVerticalSolidList"/>
    <dgm:cxn modelId="{4EE91EFF-0B1C-4953-A677-74DFF4F08486}" type="presParOf" srcId="{0A7E6C27-694A-4836-89C9-68FE6BDF1487}" destId="{ED757AA6-CCBE-4DF5-AE51-CB11D054C078}" srcOrd="0" destOrd="0" presId="urn:microsoft.com/office/officeart/2018/2/layout/IconVerticalSolidList"/>
    <dgm:cxn modelId="{1CE04A65-505F-490E-A980-91DB86C11EEE}" type="presParOf" srcId="{0A7E6C27-694A-4836-89C9-68FE6BDF1487}" destId="{8442E5B5-5B59-4983-BA99-0781138D03D9}" srcOrd="1" destOrd="0" presId="urn:microsoft.com/office/officeart/2018/2/layout/IconVerticalSolidList"/>
    <dgm:cxn modelId="{63A19F4F-A0F8-4268-A968-5246BF2E9E77}" type="presParOf" srcId="{0A7E6C27-694A-4836-89C9-68FE6BDF1487}" destId="{7F0E8E79-3AD2-402D-80F7-50657199AA9A}" srcOrd="2" destOrd="0" presId="urn:microsoft.com/office/officeart/2018/2/layout/IconVerticalSolidList"/>
    <dgm:cxn modelId="{83405995-2998-4864-872D-467392E7C683}" type="presParOf" srcId="{0A7E6C27-694A-4836-89C9-68FE6BDF1487}" destId="{7C71C43D-894A-43D9-9FA6-84D36C4436D1}" srcOrd="3" destOrd="0" presId="urn:microsoft.com/office/officeart/2018/2/layout/IconVerticalSolidList"/>
    <dgm:cxn modelId="{F3CD6B9A-D647-46BA-8070-B65E2220B90B}" type="presParOf" srcId="{67D92A15-D82C-4A36-8C98-5AA169C226FC}" destId="{DF8F9CE1-525F-4EE4-83E0-8F8B0C49A2C8}" srcOrd="3" destOrd="0" presId="urn:microsoft.com/office/officeart/2018/2/layout/IconVerticalSolidList"/>
    <dgm:cxn modelId="{810400A0-E379-4276-AC44-059DF7F33FF0}" type="presParOf" srcId="{67D92A15-D82C-4A36-8C98-5AA169C226FC}" destId="{D8E79701-A7F8-4532-919E-9C373B4767F8}" srcOrd="4" destOrd="0" presId="urn:microsoft.com/office/officeart/2018/2/layout/IconVerticalSolidList"/>
    <dgm:cxn modelId="{163965EC-E436-45BD-BC71-F273FC97DE68}" type="presParOf" srcId="{D8E79701-A7F8-4532-919E-9C373B4767F8}" destId="{D4D352F0-4159-4956-A020-49FFACDC2C09}" srcOrd="0" destOrd="0" presId="urn:microsoft.com/office/officeart/2018/2/layout/IconVerticalSolidList"/>
    <dgm:cxn modelId="{AED4B44A-2A93-4D7E-9E35-FA4A2D0D8ACD}" type="presParOf" srcId="{D8E79701-A7F8-4532-919E-9C373B4767F8}" destId="{3C12B64B-FA9B-43FD-BD46-FDC8FEB8BEAF}" srcOrd="1" destOrd="0" presId="urn:microsoft.com/office/officeart/2018/2/layout/IconVerticalSolidList"/>
    <dgm:cxn modelId="{80073CCB-B99D-4537-B6A3-7AEF69E50803}" type="presParOf" srcId="{D8E79701-A7F8-4532-919E-9C373B4767F8}" destId="{1A7071AC-6FC0-466B-8FF9-F69A74FFAF65}" srcOrd="2" destOrd="0" presId="urn:microsoft.com/office/officeart/2018/2/layout/IconVerticalSolidList"/>
    <dgm:cxn modelId="{2DD54A26-ED18-481A-B67A-FE141DFB4A3B}" type="presParOf" srcId="{D8E79701-A7F8-4532-919E-9C373B4767F8}" destId="{A717C6CA-E363-4B80-93B9-1B22D181D6D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D18EAD0-6A3E-4312-AFB5-F684C63D069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A06654-9AC3-44CA-BFB4-38E51A4CA5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Policy and procedure for telephone screening. </a:t>
          </a:r>
        </a:p>
      </dgm:t>
    </dgm:pt>
    <dgm:pt modelId="{7F1CA1F1-DB70-45D4-B9DC-2EA03E1110A2}" type="parTrans" cxnId="{A3E89CD4-1F06-4D1C-9522-EBE034373457}">
      <dgm:prSet/>
      <dgm:spPr/>
      <dgm:t>
        <a:bodyPr/>
        <a:lstStyle/>
        <a:p>
          <a:endParaRPr lang="en-US"/>
        </a:p>
      </dgm:t>
    </dgm:pt>
    <dgm:pt modelId="{FA31C0D0-8F68-48CA-8AD2-0472F4E95F7A}" type="sibTrans" cxnId="{A3E89CD4-1F06-4D1C-9522-EBE034373457}">
      <dgm:prSet/>
      <dgm:spPr/>
      <dgm:t>
        <a:bodyPr/>
        <a:lstStyle/>
        <a:p>
          <a:endParaRPr lang="en-US"/>
        </a:p>
      </dgm:t>
    </dgm:pt>
    <dgm:pt modelId="{AD2DBB77-3043-4CB3-A3F7-70389CAF5D8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Document calls with patients – all staff, during and after hours.  </a:t>
          </a:r>
        </a:p>
      </dgm:t>
    </dgm:pt>
    <dgm:pt modelId="{2912F266-1ECA-40D6-BCDD-9CA4BE96DD5B}" type="parTrans" cxnId="{EA063BFC-0589-410C-8032-CBDCF395E84D}">
      <dgm:prSet/>
      <dgm:spPr/>
      <dgm:t>
        <a:bodyPr/>
        <a:lstStyle/>
        <a:p>
          <a:endParaRPr lang="en-US"/>
        </a:p>
      </dgm:t>
    </dgm:pt>
    <dgm:pt modelId="{C3FB74E8-3A38-4605-A97E-F63F6329684B}" type="sibTrans" cxnId="{EA063BFC-0589-410C-8032-CBDCF395E84D}">
      <dgm:prSet/>
      <dgm:spPr/>
      <dgm:t>
        <a:bodyPr/>
        <a:lstStyle/>
        <a:p>
          <a:endParaRPr lang="en-US"/>
        </a:p>
      </dgm:t>
    </dgm:pt>
    <dgm:pt modelId="{C562F1B7-CF9F-4EB4-9546-27ED9B1457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Follow-up visits with patients and complaint follow-through.</a:t>
          </a:r>
        </a:p>
      </dgm:t>
    </dgm:pt>
    <dgm:pt modelId="{755B720D-4E40-4686-8DD9-343C5D789C57}" type="parTrans" cxnId="{3D1C53C4-3367-4851-97CF-FBA0134337CC}">
      <dgm:prSet/>
      <dgm:spPr/>
      <dgm:t>
        <a:bodyPr/>
        <a:lstStyle/>
        <a:p>
          <a:endParaRPr lang="en-US"/>
        </a:p>
      </dgm:t>
    </dgm:pt>
    <dgm:pt modelId="{0482E768-FE43-4771-A6B2-DB5D6928E811}" type="sibTrans" cxnId="{3D1C53C4-3367-4851-97CF-FBA0134337CC}">
      <dgm:prSet/>
      <dgm:spPr/>
      <dgm:t>
        <a:bodyPr/>
        <a:lstStyle/>
        <a:p>
          <a:endParaRPr lang="en-US"/>
        </a:p>
      </dgm:t>
    </dgm:pt>
    <dgm:pt modelId="{545B3973-B5DA-41A9-B0AC-5CF0FD5AE8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Discussion and documentation for referrals.</a:t>
          </a:r>
        </a:p>
      </dgm:t>
    </dgm:pt>
    <dgm:pt modelId="{B42DB47C-355F-4BD5-8096-A936DD305832}" type="parTrans" cxnId="{5C92BD80-B7F4-499E-B65E-2C36C94B44AA}">
      <dgm:prSet/>
      <dgm:spPr/>
      <dgm:t>
        <a:bodyPr/>
        <a:lstStyle/>
        <a:p>
          <a:endParaRPr lang="en-US"/>
        </a:p>
      </dgm:t>
    </dgm:pt>
    <dgm:pt modelId="{58F54FA1-C053-4FFF-A0C7-1D41D607CB1D}" type="sibTrans" cxnId="{5C92BD80-B7F4-499E-B65E-2C36C94B44AA}">
      <dgm:prSet/>
      <dgm:spPr/>
      <dgm:t>
        <a:bodyPr/>
        <a:lstStyle/>
        <a:p>
          <a:endParaRPr lang="en-US"/>
        </a:p>
      </dgm:t>
    </dgm:pt>
    <dgm:pt modelId="{69FC497D-7D46-4C31-AE86-B0419569233A}" type="pres">
      <dgm:prSet presAssocID="{7D18EAD0-6A3E-4312-AFB5-F684C63D069D}" presName="root" presStyleCnt="0">
        <dgm:presLayoutVars>
          <dgm:dir/>
          <dgm:resizeHandles val="exact"/>
        </dgm:presLayoutVars>
      </dgm:prSet>
      <dgm:spPr/>
    </dgm:pt>
    <dgm:pt modelId="{6DA24F66-64C6-43BE-B2E1-614D637E1DC0}" type="pres">
      <dgm:prSet presAssocID="{5EA06654-9AC3-44CA-BFB4-38E51A4CA581}" presName="compNode" presStyleCnt="0"/>
      <dgm:spPr/>
    </dgm:pt>
    <dgm:pt modelId="{E51F3D32-E5A3-45AB-B11B-C76264560BC3}" type="pres">
      <dgm:prSet presAssocID="{5EA06654-9AC3-44CA-BFB4-38E51A4CA58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E69D70B-7F9F-48DA-B865-69F1232450DC}" type="pres">
      <dgm:prSet presAssocID="{5EA06654-9AC3-44CA-BFB4-38E51A4CA581}" presName="spaceRect" presStyleCnt="0"/>
      <dgm:spPr/>
    </dgm:pt>
    <dgm:pt modelId="{04D03C81-6CD6-41E0-9E82-4C671377A5B5}" type="pres">
      <dgm:prSet presAssocID="{5EA06654-9AC3-44CA-BFB4-38E51A4CA581}" presName="textRect" presStyleLbl="revTx" presStyleIdx="0" presStyleCnt="4">
        <dgm:presLayoutVars>
          <dgm:chMax val="1"/>
          <dgm:chPref val="1"/>
        </dgm:presLayoutVars>
      </dgm:prSet>
      <dgm:spPr/>
    </dgm:pt>
    <dgm:pt modelId="{CF0A3983-1BC1-4C60-9540-39F9AF090C73}" type="pres">
      <dgm:prSet presAssocID="{FA31C0D0-8F68-48CA-8AD2-0472F4E95F7A}" presName="sibTrans" presStyleCnt="0"/>
      <dgm:spPr/>
    </dgm:pt>
    <dgm:pt modelId="{91773466-E17B-42B5-AA57-90962C63F296}" type="pres">
      <dgm:prSet presAssocID="{AD2DBB77-3043-4CB3-A3F7-70389CAF5D86}" presName="compNode" presStyleCnt="0"/>
      <dgm:spPr/>
    </dgm:pt>
    <dgm:pt modelId="{3F69F34F-BCF1-4D09-AF67-F9E6B0E1C1C5}" type="pres">
      <dgm:prSet presAssocID="{AD2DBB77-3043-4CB3-A3F7-70389CAF5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0E1E4D6B-EA73-4C45-AFE0-06C3343CFB17}" type="pres">
      <dgm:prSet presAssocID="{AD2DBB77-3043-4CB3-A3F7-70389CAF5D86}" presName="spaceRect" presStyleCnt="0"/>
      <dgm:spPr/>
    </dgm:pt>
    <dgm:pt modelId="{FB14E0AD-5937-4D22-97FF-AAAB358DBF1D}" type="pres">
      <dgm:prSet presAssocID="{AD2DBB77-3043-4CB3-A3F7-70389CAF5D86}" presName="textRect" presStyleLbl="revTx" presStyleIdx="1" presStyleCnt="4">
        <dgm:presLayoutVars>
          <dgm:chMax val="1"/>
          <dgm:chPref val="1"/>
        </dgm:presLayoutVars>
      </dgm:prSet>
      <dgm:spPr/>
    </dgm:pt>
    <dgm:pt modelId="{C4C38E8A-6101-45F6-AF0D-73A976367B5F}" type="pres">
      <dgm:prSet presAssocID="{C3FB74E8-3A38-4605-A97E-F63F6329684B}" presName="sibTrans" presStyleCnt="0"/>
      <dgm:spPr/>
    </dgm:pt>
    <dgm:pt modelId="{FE3457DC-E60B-44D6-9E12-987D9ADB977A}" type="pres">
      <dgm:prSet presAssocID="{C562F1B7-CF9F-4EB4-9546-27ED9B1457EA}" presName="compNode" presStyleCnt="0"/>
      <dgm:spPr/>
    </dgm:pt>
    <dgm:pt modelId="{96FDE167-D738-4288-98A0-2AA1E29A4448}" type="pres">
      <dgm:prSet presAssocID="{C562F1B7-CF9F-4EB4-9546-27ED9B1457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st aid kit with solid fill"/>
        </a:ext>
      </dgm:extLst>
    </dgm:pt>
    <dgm:pt modelId="{B8CCD0D0-A262-417B-856E-410AF17E9CF8}" type="pres">
      <dgm:prSet presAssocID="{C562F1B7-CF9F-4EB4-9546-27ED9B1457EA}" presName="spaceRect" presStyleCnt="0"/>
      <dgm:spPr/>
    </dgm:pt>
    <dgm:pt modelId="{EBC633FC-2739-4A70-B0FF-DE7DFE8E7117}" type="pres">
      <dgm:prSet presAssocID="{C562F1B7-CF9F-4EB4-9546-27ED9B1457EA}" presName="textRect" presStyleLbl="revTx" presStyleIdx="2" presStyleCnt="4">
        <dgm:presLayoutVars>
          <dgm:chMax val="1"/>
          <dgm:chPref val="1"/>
        </dgm:presLayoutVars>
      </dgm:prSet>
      <dgm:spPr/>
    </dgm:pt>
    <dgm:pt modelId="{96E8AAF7-881C-448F-A19A-219E7FA6DAD0}" type="pres">
      <dgm:prSet presAssocID="{0482E768-FE43-4771-A6B2-DB5D6928E811}" presName="sibTrans" presStyleCnt="0"/>
      <dgm:spPr/>
    </dgm:pt>
    <dgm:pt modelId="{174CF166-05F6-42C5-982C-0BDAD75CF6D1}" type="pres">
      <dgm:prSet presAssocID="{545B3973-B5DA-41A9-B0AC-5CF0FD5AE880}" presName="compNode" presStyleCnt="0"/>
      <dgm:spPr/>
    </dgm:pt>
    <dgm:pt modelId="{C899895C-DA10-4C33-BD9D-6E65971F436E}" type="pres">
      <dgm:prSet presAssocID="{545B3973-B5DA-41A9-B0AC-5CF0FD5AE88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BF609096-F77E-4963-B77D-DA4775B9A51C}" type="pres">
      <dgm:prSet presAssocID="{545B3973-B5DA-41A9-B0AC-5CF0FD5AE880}" presName="spaceRect" presStyleCnt="0"/>
      <dgm:spPr/>
    </dgm:pt>
    <dgm:pt modelId="{C33BD468-1468-4596-87D4-06E26A98CBEB}" type="pres">
      <dgm:prSet presAssocID="{545B3973-B5DA-41A9-B0AC-5CF0FD5AE88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78DF113-B6C0-4105-A32D-E0B647AAAAD2}" type="presOf" srcId="{5EA06654-9AC3-44CA-BFB4-38E51A4CA581}" destId="{04D03C81-6CD6-41E0-9E82-4C671377A5B5}" srcOrd="0" destOrd="0" presId="urn:microsoft.com/office/officeart/2018/2/layout/IconLabelList"/>
    <dgm:cxn modelId="{74905C40-1A69-47FA-8451-9C00BB79C2B0}" type="presOf" srcId="{7D18EAD0-6A3E-4312-AFB5-F684C63D069D}" destId="{69FC497D-7D46-4C31-AE86-B0419569233A}" srcOrd="0" destOrd="0" presId="urn:microsoft.com/office/officeart/2018/2/layout/IconLabelList"/>
    <dgm:cxn modelId="{FF7F125D-782C-4F86-9876-3B1E6AD5C78E}" type="presOf" srcId="{545B3973-B5DA-41A9-B0AC-5CF0FD5AE880}" destId="{C33BD468-1468-4596-87D4-06E26A98CBEB}" srcOrd="0" destOrd="0" presId="urn:microsoft.com/office/officeart/2018/2/layout/IconLabelList"/>
    <dgm:cxn modelId="{5C92BD80-B7F4-499E-B65E-2C36C94B44AA}" srcId="{7D18EAD0-6A3E-4312-AFB5-F684C63D069D}" destId="{545B3973-B5DA-41A9-B0AC-5CF0FD5AE880}" srcOrd="3" destOrd="0" parTransId="{B42DB47C-355F-4BD5-8096-A936DD305832}" sibTransId="{58F54FA1-C053-4FFF-A0C7-1D41D607CB1D}"/>
    <dgm:cxn modelId="{E62FD2A1-867A-4F64-B0FB-F7950D7CA432}" type="presOf" srcId="{C562F1B7-CF9F-4EB4-9546-27ED9B1457EA}" destId="{EBC633FC-2739-4A70-B0FF-DE7DFE8E7117}" srcOrd="0" destOrd="0" presId="urn:microsoft.com/office/officeart/2018/2/layout/IconLabelList"/>
    <dgm:cxn modelId="{3D1C53C4-3367-4851-97CF-FBA0134337CC}" srcId="{7D18EAD0-6A3E-4312-AFB5-F684C63D069D}" destId="{C562F1B7-CF9F-4EB4-9546-27ED9B1457EA}" srcOrd="2" destOrd="0" parTransId="{755B720D-4E40-4686-8DD9-343C5D789C57}" sibTransId="{0482E768-FE43-4771-A6B2-DB5D6928E811}"/>
    <dgm:cxn modelId="{A3E89CD4-1F06-4D1C-9522-EBE034373457}" srcId="{7D18EAD0-6A3E-4312-AFB5-F684C63D069D}" destId="{5EA06654-9AC3-44CA-BFB4-38E51A4CA581}" srcOrd="0" destOrd="0" parTransId="{7F1CA1F1-DB70-45D4-B9DC-2EA03E1110A2}" sibTransId="{FA31C0D0-8F68-48CA-8AD2-0472F4E95F7A}"/>
    <dgm:cxn modelId="{7A3498F3-E4E8-446F-9296-A08A35A01B15}" type="presOf" srcId="{AD2DBB77-3043-4CB3-A3F7-70389CAF5D86}" destId="{FB14E0AD-5937-4D22-97FF-AAAB358DBF1D}" srcOrd="0" destOrd="0" presId="urn:microsoft.com/office/officeart/2018/2/layout/IconLabelList"/>
    <dgm:cxn modelId="{EA063BFC-0589-410C-8032-CBDCF395E84D}" srcId="{7D18EAD0-6A3E-4312-AFB5-F684C63D069D}" destId="{AD2DBB77-3043-4CB3-A3F7-70389CAF5D86}" srcOrd="1" destOrd="0" parTransId="{2912F266-1ECA-40D6-BCDD-9CA4BE96DD5B}" sibTransId="{C3FB74E8-3A38-4605-A97E-F63F6329684B}"/>
    <dgm:cxn modelId="{E62967AD-1ACB-447F-A5E7-5B9001610A83}" type="presParOf" srcId="{69FC497D-7D46-4C31-AE86-B0419569233A}" destId="{6DA24F66-64C6-43BE-B2E1-614D637E1DC0}" srcOrd="0" destOrd="0" presId="urn:microsoft.com/office/officeart/2018/2/layout/IconLabelList"/>
    <dgm:cxn modelId="{85979A25-D257-4439-A3D8-791842886F05}" type="presParOf" srcId="{6DA24F66-64C6-43BE-B2E1-614D637E1DC0}" destId="{E51F3D32-E5A3-45AB-B11B-C76264560BC3}" srcOrd="0" destOrd="0" presId="urn:microsoft.com/office/officeart/2018/2/layout/IconLabelList"/>
    <dgm:cxn modelId="{99F9AE3D-3EFF-4F9D-9099-DE7B139CB3C2}" type="presParOf" srcId="{6DA24F66-64C6-43BE-B2E1-614D637E1DC0}" destId="{EE69D70B-7F9F-48DA-B865-69F1232450DC}" srcOrd="1" destOrd="0" presId="urn:microsoft.com/office/officeart/2018/2/layout/IconLabelList"/>
    <dgm:cxn modelId="{F8A1F34A-65A7-485D-AA59-D1FB93FE349F}" type="presParOf" srcId="{6DA24F66-64C6-43BE-B2E1-614D637E1DC0}" destId="{04D03C81-6CD6-41E0-9E82-4C671377A5B5}" srcOrd="2" destOrd="0" presId="urn:microsoft.com/office/officeart/2018/2/layout/IconLabelList"/>
    <dgm:cxn modelId="{0C09930D-34DF-46AF-B6B2-E8D0C29DAAD2}" type="presParOf" srcId="{69FC497D-7D46-4C31-AE86-B0419569233A}" destId="{CF0A3983-1BC1-4C60-9540-39F9AF090C73}" srcOrd="1" destOrd="0" presId="urn:microsoft.com/office/officeart/2018/2/layout/IconLabelList"/>
    <dgm:cxn modelId="{B104D3FB-F329-40C5-9781-6CFAA63DB4B8}" type="presParOf" srcId="{69FC497D-7D46-4C31-AE86-B0419569233A}" destId="{91773466-E17B-42B5-AA57-90962C63F296}" srcOrd="2" destOrd="0" presId="urn:microsoft.com/office/officeart/2018/2/layout/IconLabelList"/>
    <dgm:cxn modelId="{138CEAFF-7C2C-4805-9231-606888EA1428}" type="presParOf" srcId="{91773466-E17B-42B5-AA57-90962C63F296}" destId="{3F69F34F-BCF1-4D09-AF67-F9E6B0E1C1C5}" srcOrd="0" destOrd="0" presId="urn:microsoft.com/office/officeart/2018/2/layout/IconLabelList"/>
    <dgm:cxn modelId="{CB12A283-6C9F-4612-B5F7-FEE1E7025E21}" type="presParOf" srcId="{91773466-E17B-42B5-AA57-90962C63F296}" destId="{0E1E4D6B-EA73-4C45-AFE0-06C3343CFB17}" srcOrd="1" destOrd="0" presId="urn:microsoft.com/office/officeart/2018/2/layout/IconLabelList"/>
    <dgm:cxn modelId="{D825B321-D409-4E87-87C2-96CE27C4013D}" type="presParOf" srcId="{91773466-E17B-42B5-AA57-90962C63F296}" destId="{FB14E0AD-5937-4D22-97FF-AAAB358DBF1D}" srcOrd="2" destOrd="0" presId="urn:microsoft.com/office/officeart/2018/2/layout/IconLabelList"/>
    <dgm:cxn modelId="{74D3281B-174A-41D7-9CAD-387A475DED9F}" type="presParOf" srcId="{69FC497D-7D46-4C31-AE86-B0419569233A}" destId="{C4C38E8A-6101-45F6-AF0D-73A976367B5F}" srcOrd="3" destOrd="0" presId="urn:microsoft.com/office/officeart/2018/2/layout/IconLabelList"/>
    <dgm:cxn modelId="{E99E9D08-127F-4882-9F3F-ABF7D11026C8}" type="presParOf" srcId="{69FC497D-7D46-4C31-AE86-B0419569233A}" destId="{FE3457DC-E60B-44D6-9E12-987D9ADB977A}" srcOrd="4" destOrd="0" presId="urn:microsoft.com/office/officeart/2018/2/layout/IconLabelList"/>
    <dgm:cxn modelId="{A4DC3AF9-13FE-4523-A091-69944F9BD012}" type="presParOf" srcId="{FE3457DC-E60B-44D6-9E12-987D9ADB977A}" destId="{96FDE167-D738-4288-98A0-2AA1E29A4448}" srcOrd="0" destOrd="0" presId="urn:microsoft.com/office/officeart/2018/2/layout/IconLabelList"/>
    <dgm:cxn modelId="{245A6CFE-BF11-4E05-8341-60C8495155B1}" type="presParOf" srcId="{FE3457DC-E60B-44D6-9E12-987D9ADB977A}" destId="{B8CCD0D0-A262-417B-856E-410AF17E9CF8}" srcOrd="1" destOrd="0" presId="urn:microsoft.com/office/officeart/2018/2/layout/IconLabelList"/>
    <dgm:cxn modelId="{4B15E7D9-3621-4FFD-84E3-4CFDDAAF3284}" type="presParOf" srcId="{FE3457DC-E60B-44D6-9E12-987D9ADB977A}" destId="{EBC633FC-2739-4A70-B0FF-DE7DFE8E7117}" srcOrd="2" destOrd="0" presId="urn:microsoft.com/office/officeart/2018/2/layout/IconLabelList"/>
    <dgm:cxn modelId="{05A3AA61-6C12-40E6-B1D2-F805E08C17C4}" type="presParOf" srcId="{69FC497D-7D46-4C31-AE86-B0419569233A}" destId="{96E8AAF7-881C-448F-A19A-219E7FA6DAD0}" srcOrd="5" destOrd="0" presId="urn:microsoft.com/office/officeart/2018/2/layout/IconLabelList"/>
    <dgm:cxn modelId="{513399E0-0EBD-4D94-9838-3BF1046494CA}" type="presParOf" srcId="{69FC497D-7D46-4C31-AE86-B0419569233A}" destId="{174CF166-05F6-42C5-982C-0BDAD75CF6D1}" srcOrd="6" destOrd="0" presId="urn:microsoft.com/office/officeart/2018/2/layout/IconLabelList"/>
    <dgm:cxn modelId="{01CC4306-EF00-405C-B8FB-51EA896BF66D}" type="presParOf" srcId="{174CF166-05F6-42C5-982C-0BDAD75CF6D1}" destId="{C899895C-DA10-4C33-BD9D-6E65971F436E}" srcOrd="0" destOrd="0" presId="urn:microsoft.com/office/officeart/2018/2/layout/IconLabelList"/>
    <dgm:cxn modelId="{ABC9A67D-9AA7-46B3-A38B-CE7A0245214D}" type="presParOf" srcId="{174CF166-05F6-42C5-982C-0BDAD75CF6D1}" destId="{BF609096-F77E-4963-B77D-DA4775B9A51C}" srcOrd="1" destOrd="0" presId="urn:microsoft.com/office/officeart/2018/2/layout/IconLabelList"/>
    <dgm:cxn modelId="{D6AC6F71-F1E3-41EA-8466-8F86742A2594}" type="presParOf" srcId="{174CF166-05F6-42C5-982C-0BDAD75CF6D1}" destId="{C33BD468-1468-4596-87D4-06E26A98CB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0A208647-3834-4B63-A0AD-527765DA223D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9F2A77-614E-4DA2-A435-A23D36BB5F33}">
      <dgm:prSet/>
      <dgm:spPr>
        <a:solidFill>
          <a:schemeClr val="accent1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/>
            <a:t>Train staff regarding telephone screening, which </a:t>
          </a:r>
          <a:r>
            <a:rPr lang="en-US">
              <a:latin typeface="Calibri"/>
            </a:rPr>
            <a:t>includes</a:t>
          </a:r>
          <a:r>
            <a:rPr lang="en-US"/>
            <a:t> postop complaints.</a:t>
          </a:r>
        </a:p>
      </dgm:t>
    </dgm:pt>
    <dgm:pt modelId="{4DD10E93-F7A4-4BEA-AD3B-5A498CAA937F}" type="parTrans" cxnId="{3218D21B-955D-477A-BDE8-3E096EFD1B3B}">
      <dgm:prSet/>
      <dgm:spPr/>
      <dgm:t>
        <a:bodyPr/>
        <a:lstStyle/>
        <a:p>
          <a:endParaRPr lang="en-US"/>
        </a:p>
      </dgm:t>
    </dgm:pt>
    <dgm:pt modelId="{12E43CE4-4A8E-4481-ABD6-4A9CA3550C99}" type="sibTrans" cxnId="{3218D21B-955D-477A-BDE8-3E096EFD1B3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18BC920-92D1-47F6-BE19-1D0672AF8176}">
      <dgm:prSet/>
      <dgm:spPr>
        <a:solidFill>
          <a:schemeClr val="accent1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/>
            <a:t>Set criteria for urgent or emergent exam.</a:t>
          </a:r>
        </a:p>
      </dgm:t>
    </dgm:pt>
    <dgm:pt modelId="{E182E388-96AB-4D89-97E9-2B35BABF69E0}" type="parTrans" cxnId="{C2934371-A3F4-46C4-8B4A-A1E153E3687B}">
      <dgm:prSet/>
      <dgm:spPr/>
      <dgm:t>
        <a:bodyPr/>
        <a:lstStyle/>
        <a:p>
          <a:endParaRPr lang="en-US"/>
        </a:p>
      </dgm:t>
    </dgm:pt>
    <dgm:pt modelId="{2188B81F-AED5-4918-BEFE-C74E0819762F}" type="sibTrans" cxnId="{C2934371-A3F4-46C4-8B4A-A1E153E3687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2429491-B1A8-47FC-8F88-AAC44E8E0B9C}">
      <dgm:prSet/>
      <dgm:spPr>
        <a:solidFill>
          <a:schemeClr val="accent1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/>
            <a:t>Provide written postop instructions. </a:t>
          </a:r>
        </a:p>
      </dgm:t>
    </dgm:pt>
    <dgm:pt modelId="{2DFE1A5C-C412-49DD-BBAB-02767D3D75C4}" type="parTrans" cxnId="{4DD08A53-B395-48A5-A7B9-C10739885D17}">
      <dgm:prSet/>
      <dgm:spPr/>
      <dgm:t>
        <a:bodyPr/>
        <a:lstStyle/>
        <a:p>
          <a:endParaRPr lang="en-US"/>
        </a:p>
      </dgm:t>
    </dgm:pt>
    <dgm:pt modelId="{17144BE8-04F3-4E83-AFC9-3AA11EC2EF55}" type="sibTrans" cxnId="{4DD08A53-B395-48A5-A7B9-C10739885D1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D3A4809-346E-4965-88C8-67A7B2EBC9E9}">
      <dgm:prSet/>
      <dgm:spPr>
        <a:solidFill>
          <a:schemeClr val="accent1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/>
            <a:t>Have a plan for disclosure of adverse events.</a:t>
          </a:r>
        </a:p>
      </dgm:t>
    </dgm:pt>
    <dgm:pt modelId="{DC28C456-1406-4AE5-9536-EF145BA7B3B7}" type="parTrans" cxnId="{F0DC22FA-E7C0-4890-ABFD-55DD074582DC}">
      <dgm:prSet/>
      <dgm:spPr/>
      <dgm:t>
        <a:bodyPr/>
        <a:lstStyle/>
        <a:p>
          <a:endParaRPr lang="en-US"/>
        </a:p>
      </dgm:t>
    </dgm:pt>
    <dgm:pt modelId="{6F045D10-EBE1-4D3C-8204-C80B88AC77A5}" type="sibTrans" cxnId="{F0DC22FA-E7C0-4890-ABFD-55DD074582D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391722B-2934-474B-9DE8-DBB5F559F27A}">
      <dgm:prSet/>
      <dgm:spPr>
        <a:solidFill>
          <a:schemeClr val="accent1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/>
            <a:t>Document all calls and discussions with patients in the medical the record.</a:t>
          </a:r>
        </a:p>
      </dgm:t>
    </dgm:pt>
    <dgm:pt modelId="{6BEE612E-95F7-4A02-BD11-72598556ABF6}" type="parTrans" cxnId="{EBFF761F-D233-42EB-AB73-B1399D56302D}">
      <dgm:prSet/>
      <dgm:spPr/>
      <dgm:t>
        <a:bodyPr/>
        <a:lstStyle/>
        <a:p>
          <a:endParaRPr lang="en-US"/>
        </a:p>
      </dgm:t>
    </dgm:pt>
    <dgm:pt modelId="{19B4D67F-22AB-4BB8-B1E1-115124EFB3C0}" type="sibTrans" cxnId="{EBFF761F-D233-42EB-AB73-B1399D56302D}">
      <dgm:prSet/>
      <dgm:spPr/>
      <dgm:t>
        <a:bodyPr/>
        <a:lstStyle/>
        <a:p>
          <a:endParaRPr lang="en-US"/>
        </a:p>
      </dgm:t>
    </dgm:pt>
    <dgm:pt modelId="{007361C7-EDAF-4D2B-A9D3-9F68F657072F}" type="pres">
      <dgm:prSet presAssocID="{0A208647-3834-4B63-A0AD-527765DA223D}" presName="diagram" presStyleCnt="0">
        <dgm:presLayoutVars>
          <dgm:dir/>
          <dgm:resizeHandles val="exact"/>
        </dgm:presLayoutVars>
      </dgm:prSet>
      <dgm:spPr/>
    </dgm:pt>
    <dgm:pt modelId="{6975B390-0D65-49DF-8B85-D5416F675B77}" type="pres">
      <dgm:prSet presAssocID="{7C9F2A77-614E-4DA2-A435-A23D36BB5F33}" presName="node" presStyleLbl="node1" presStyleIdx="0" presStyleCnt="5">
        <dgm:presLayoutVars>
          <dgm:bulletEnabled val="1"/>
        </dgm:presLayoutVars>
      </dgm:prSet>
      <dgm:spPr/>
    </dgm:pt>
    <dgm:pt modelId="{B8CF844A-32CA-4A17-9228-E4C549AC0E74}" type="pres">
      <dgm:prSet presAssocID="{12E43CE4-4A8E-4481-ABD6-4A9CA3550C99}" presName="sibTrans" presStyleCnt="0"/>
      <dgm:spPr/>
    </dgm:pt>
    <dgm:pt modelId="{BC395C6C-9D9F-4560-BAF1-E25A7B007570}" type="pres">
      <dgm:prSet presAssocID="{918BC920-92D1-47F6-BE19-1D0672AF8176}" presName="node" presStyleLbl="node1" presStyleIdx="1" presStyleCnt="5">
        <dgm:presLayoutVars>
          <dgm:bulletEnabled val="1"/>
        </dgm:presLayoutVars>
      </dgm:prSet>
      <dgm:spPr/>
    </dgm:pt>
    <dgm:pt modelId="{461BE2B4-8D3A-4554-971A-69A4B84B7871}" type="pres">
      <dgm:prSet presAssocID="{2188B81F-AED5-4918-BEFE-C74E0819762F}" presName="sibTrans" presStyleCnt="0"/>
      <dgm:spPr/>
    </dgm:pt>
    <dgm:pt modelId="{453F8473-7D52-4183-A16A-2C1DD0D8A628}" type="pres">
      <dgm:prSet presAssocID="{72429491-B1A8-47FC-8F88-AAC44E8E0B9C}" presName="node" presStyleLbl="node1" presStyleIdx="2" presStyleCnt="5">
        <dgm:presLayoutVars>
          <dgm:bulletEnabled val="1"/>
        </dgm:presLayoutVars>
      </dgm:prSet>
      <dgm:spPr/>
    </dgm:pt>
    <dgm:pt modelId="{ABD94668-4796-4369-B81A-C629673FA7B1}" type="pres">
      <dgm:prSet presAssocID="{17144BE8-04F3-4E83-AFC9-3AA11EC2EF55}" presName="sibTrans" presStyleCnt="0"/>
      <dgm:spPr/>
    </dgm:pt>
    <dgm:pt modelId="{F728D923-B20A-418A-8116-26546DB825D3}" type="pres">
      <dgm:prSet presAssocID="{7D3A4809-346E-4965-88C8-67A7B2EBC9E9}" presName="node" presStyleLbl="node1" presStyleIdx="3" presStyleCnt="5">
        <dgm:presLayoutVars>
          <dgm:bulletEnabled val="1"/>
        </dgm:presLayoutVars>
      </dgm:prSet>
      <dgm:spPr/>
    </dgm:pt>
    <dgm:pt modelId="{2C562FBD-4B83-4CB7-9EC7-9B7F9E46ACEB}" type="pres">
      <dgm:prSet presAssocID="{6F045D10-EBE1-4D3C-8204-C80B88AC77A5}" presName="sibTrans" presStyleCnt="0"/>
      <dgm:spPr/>
    </dgm:pt>
    <dgm:pt modelId="{E918A5F3-777C-4D82-B0C8-06614C5F3B84}" type="pres">
      <dgm:prSet presAssocID="{E391722B-2934-474B-9DE8-DBB5F559F27A}" presName="node" presStyleLbl="node1" presStyleIdx="4" presStyleCnt="5">
        <dgm:presLayoutVars>
          <dgm:bulletEnabled val="1"/>
        </dgm:presLayoutVars>
      </dgm:prSet>
      <dgm:spPr/>
    </dgm:pt>
  </dgm:ptLst>
  <dgm:cxnLst>
    <dgm:cxn modelId="{3218D21B-955D-477A-BDE8-3E096EFD1B3B}" srcId="{0A208647-3834-4B63-A0AD-527765DA223D}" destId="{7C9F2A77-614E-4DA2-A435-A23D36BB5F33}" srcOrd="0" destOrd="0" parTransId="{4DD10E93-F7A4-4BEA-AD3B-5A498CAA937F}" sibTransId="{12E43CE4-4A8E-4481-ABD6-4A9CA3550C99}"/>
    <dgm:cxn modelId="{EBFF761F-D233-42EB-AB73-B1399D56302D}" srcId="{0A208647-3834-4B63-A0AD-527765DA223D}" destId="{E391722B-2934-474B-9DE8-DBB5F559F27A}" srcOrd="4" destOrd="0" parTransId="{6BEE612E-95F7-4A02-BD11-72598556ABF6}" sibTransId="{19B4D67F-22AB-4BB8-B1E1-115124EFB3C0}"/>
    <dgm:cxn modelId="{C08A695E-A762-408F-B312-3F002D776AD7}" type="presOf" srcId="{72429491-B1A8-47FC-8F88-AAC44E8E0B9C}" destId="{453F8473-7D52-4183-A16A-2C1DD0D8A628}" srcOrd="0" destOrd="0" presId="urn:microsoft.com/office/officeart/2005/8/layout/default"/>
    <dgm:cxn modelId="{C2934371-A3F4-46C4-8B4A-A1E153E3687B}" srcId="{0A208647-3834-4B63-A0AD-527765DA223D}" destId="{918BC920-92D1-47F6-BE19-1D0672AF8176}" srcOrd="1" destOrd="0" parTransId="{E182E388-96AB-4D89-97E9-2B35BABF69E0}" sibTransId="{2188B81F-AED5-4918-BEFE-C74E0819762F}"/>
    <dgm:cxn modelId="{4DD08A53-B395-48A5-A7B9-C10739885D17}" srcId="{0A208647-3834-4B63-A0AD-527765DA223D}" destId="{72429491-B1A8-47FC-8F88-AAC44E8E0B9C}" srcOrd="2" destOrd="0" parTransId="{2DFE1A5C-C412-49DD-BBAB-02767D3D75C4}" sibTransId="{17144BE8-04F3-4E83-AFC9-3AA11EC2EF55}"/>
    <dgm:cxn modelId="{9F2E6E92-2109-4822-98C3-9B995E5865C1}" type="presOf" srcId="{0A208647-3834-4B63-A0AD-527765DA223D}" destId="{007361C7-EDAF-4D2B-A9D3-9F68F657072F}" srcOrd="0" destOrd="0" presId="urn:microsoft.com/office/officeart/2005/8/layout/default"/>
    <dgm:cxn modelId="{16DD339A-E659-4ED7-8B3F-99975FD60A39}" type="presOf" srcId="{7D3A4809-346E-4965-88C8-67A7B2EBC9E9}" destId="{F728D923-B20A-418A-8116-26546DB825D3}" srcOrd="0" destOrd="0" presId="urn:microsoft.com/office/officeart/2005/8/layout/default"/>
    <dgm:cxn modelId="{1F7A68A0-012C-4A2D-8A52-AEDE298A451E}" type="presOf" srcId="{E391722B-2934-474B-9DE8-DBB5F559F27A}" destId="{E918A5F3-777C-4D82-B0C8-06614C5F3B84}" srcOrd="0" destOrd="0" presId="urn:microsoft.com/office/officeart/2005/8/layout/default"/>
    <dgm:cxn modelId="{DDFB8BD7-70E4-4A1A-BB5E-F2780A5FB20F}" type="presOf" srcId="{918BC920-92D1-47F6-BE19-1D0672AF8176}" destId="{BC395C6C-9D9F-4560-BAF1-E25A7B007570}" srcOrd="0" destOrd="0" presId="urn:microsoft.com/office/officeart/2005/8/layout/default"/>
    <dgm:cxn modelId="{346148DA-101B-4819-8CB8-FE3B89BD344E}" type="presOf" srcId="{7C9F2A77-614E-4DA2-A435-A23D36BB5F33}" destId="{6975B390-0D65-49DF-8B85-D5416F675B77}" srcOrd="0" destOrd="0" presId="urn:microsoft.com/office/officeart/2005/8/layout/default"/>
    <dgm:cxn modelId="{F0DC22FA-E7C0-4890-ABFD-55DD074582DC}" srcId="{0A208647-3834-4B63-A0AD-527765DA223D}" destId="{7D3A4809-346E-4965-88C8-67A7B2EBC9E9}" srcOrd="3" destOrd="0" parTransId="{DC28C456-1406-4AE5-9536-EF145BA7B3B7}" sibTransId="{6F045D10-EBE1-4D3C-8204-C80B88AC77A5}"/>
    <dgm:cxn modelId="{3525ED20-C8F0-4909-8A43-694D760A2273}" type="presParOf" srcId="{007361C7-EDAF-4D2B-A9D3-9F68F657072F}" destId="{6975B390-0D65-49DF-8B85-D5416F675B77}" srcOrd="0" destOrd="0" presId="urn:microsoft.com/office/officeart/2005/8/layout/default"/>
    <dgm:cxn modelId="{00688A9D-596D-41ED-9FA2-61209148C25B}" type="presParOf" srcId="{007361C7-EDAF-4D2B-A9D3-9F68F657072F}" destId="{B8CF844A-32CA-4A17-9228-E4C549AC0E74}" srcOrd="1" destOrd="0" presId="urn:microsoft.com/office/officeart/2005/8/layout/default"/>
    <dgm:cxn modelId="{485ED853-E587-406C-A8E4-A87A2926D940}" type="presParOf" srcId="{007361C7-EDAF-4D2B-A9D3-9F68F657072F}" destId="{BC395C6C-9D9F-4560-BAF1-E25A7B007570}" srcOrd="2" destOrd="0" presId="urn:microsoft.com/office/officeart/2005/8/layout/default"/>
    <dgm:cxn modelId="{52DA0AA5-0DB5-48C9-95F5-75F19879CCBA}" type="presParOf" srcId="{007361C7-EDAF-4D2B-A9D3-9F68F657072F}" destId="{461BE2B4-8D3A-4554-971A-69A4B84B7871}" srcOrd="3" destOrd="0" presId="urn:microsoft.com/office/officeart/2005/8/layout/default"/>
    <dgm:cxn modelId="{CE5C7BA9-174C-4B1C-9A00-B7030723DED7}" type="presParOf" srcId="{007361C7-EDAF-4D2B-A9D3-9F68F657072F}" destId="{453F8473-7D52-4183-A16A-2C1DD0D8A628}" srcOrd="4" destOrd="0" presId="urn:microsoft.com/office/officeart/2005/8/layout/default"/>
    <dgm:cxn modelId="{08241B35-65A3-4329-BC3F-18B78AB0C7C6}" type="presParOf" srcId="{007361C7-EDAF-4D2B-A9D3-9F68F657072F}" destId="{ABD94668-4796-4369-B81A-C629673FA7B1}" srcOrd="5" destOrd="0" presId="urn:microsoft.com/office/officeart/2005/8/layout/default"/>
    <dgm:cxn modelId="{991B05F1-196E-4B6F-A261-BA41E68F024E}" type="presParOf" srcId="{007361C7-EDAF-4D2B-A9D3-9F68F657072F}" destId="{F728D923-B20A-418A-8116-26546DB825D3}" srcOrd="6" destOrd="0" presId="urn:microsoft.com/office/officeart/2005/8/layout/default"/>
    <dgm:cxn modelId="{A32CCA88-E297-40CE-8CC2-1B3AE99DFC95}" type="presParOf" srcId="{007361C7-EDAF-4D2B-A9D3-9F68F657072F}" destId="{2C562FBD-4B83-4CB7-9EC7-9B7F9E46ACEB}" srcOrd="7" destOrd="0" presId="urn:microsoft.com/office/officeart/2005/8/layout/default"/>
    <dgm:cxn modelId="{C877833C-C963-495E-836C-05AE995BAC5B}" type="presParOf" srcId="{007361C7-EDAF-4D2B-A9D3-9F68F657072F}" destId="{E918A5F3-777C-4D82-B0C8-06614C5F3B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6409A3-80E0-44E4-B986-C1E78E1D85D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0FCF75-BAE9-44A4-9464-EF89E752F1B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Recognizes that errors happen and reinforces the importance of integrated teamwork among physicians and staff.   </a:t>
          </a:r>
        </a:p>
      </dgm:t>
    </dgm:pt>
    <dgm:pt modelId="{15D88892-12E8-4593-95E9-F4C33EAD8443}" type="parTrans" cxnId="{6F68BAB2-C255-4110-A336-F5906897E1CF}">
      <dgm:prSet/>
      <dgm:spPr/>
      <dgm:t>
        <a:bodyPr/>
        <a:lstStyle/>
        <a:p>
          <a:endParaRPr lang="en-US"/>
        </a:p>
      </dgm:t>
    </dgm:pt>
    <dgm:pt modelId="{2143BDB5-18FD-4036-BE79-FAE2CC85E002}" type="sibTrans" cxnId="{6F68BAB2-C255-4110-A336-F5906897E1CF}">
      <dgm:prSet/>
      <dgm:spPr/>
      <dgm:t>
        <a:bodyPr/>
        <a:lstStyle/>
        <a:p>
          <a:endParaRPr lang="en-US"/>
        </a:p>
      </dgm:t>
    </dgm:pt>
    <dgm:pt modelId="{C0C1958C-6AA6-4388-B65E-A975FCD0776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Most errors do not occur due to the actions of one, but </a:t>
          </a:r>
          <a:r>
            <a:rPr lang="en-US">
              <a:latin typeface="Calibri"/>
            </a:rPr>
            <a:t>multiple failures</a:t>
          </a:r>
          <a:r>
            <a:rPr lang="en-US"/>
            <a:t> in the system. </a:t>
          </a:r>
        </a:p>
      </dgm:t>
    </dgm:pt>
    <dgm:pt modelId="{0038A207-38FC-4A3D-AF52-A0803EC62ACA}" type="parTrans" cxnId="{7D7F3C30-11F0-422C-A356-627AF57962A1}">
      <dgm:prSet/>
      <dgm:spPr/>
      <dgm:t>
        <a:bodyPr/>
        <a:lstStyle/>
        <a:p>
          <a:endParaRPr lang="en-US"/>
        </a:p>
      </dgm:t>
    </dgm:pt>
    <dgm:pt modelId="{BC149130-4F02-40FE-908F-2AC2F34752EB}" type="sibTrans" cxnId="{7D7F3C30-11F0-422C-A356-627AF57962A1}">
      <dgm:prSet/>
      <dgm:spPr/>
      <dgm:t>
        <a:bodyPr/>
        <a:lstStyle/>
        <a:p>
          <a:endParaRPr lang="en-US"/>
        </a:p>
      </dgm:t>
    </dgm:pt>
    <dgm:pt modelId="{13ABC97A-941B-4980-82C4-75882989D4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Goal is to make safety a team effort and proactively identify failures in the system and improve. </a:t>
          </a:r>
        </a:p>
      </dgm:t>
    </dgm:pt>
    <dgm:pt modelId="{2BDE9470-880A-4DBB-B030-EA19ECF23461}" type="parTrans" cxnId="{F5CC4BB8-8E75-478F-8DAA-87FE0D951A18}">
      <dgm:prSet/>
      <dgm:spPr/>
      <dgm:t>
        <a:bodyPr/>
        <a:lstStyle/>
        <a:p>
          <a:endParaRPr lang="en-US"/>
        </a:p>
      </dgm:t>
    </dgm:pt>
    <dgm:pt modelId="{87C3C070-1730-43E8-B39F-EF6FB1756936}" type="sibTrans" cxnId="{F5CC4BB8-8E75-478F-8DAA-87FE0D951A18}">
      <dgm:prSet/>
      <dgm:spPr/>
      <dgm:t>
        <a:bodyPr/>
        <a:lstStyle/>
        <a:p>
          <a:endParaRPr lang="en-US"/>
        </a:p>
      </dgm:t>
    </dgm:pt>
    <dgm:pt modelId="{63667DD3-AF55-4EE7-A867-FD5917E02EB3}" type="pres">
      <dgm:prSet presAssocID="{6A6409A3-80E0-44E4-B986-C1E78E1D85D9}" presName="root" presStyleCnt="0">
        <dgm:presLayoutVars>
          <dgm:dir/>
          <dgm:resizeHandles val="exact"/>
        </dgm:presLayoutVars>
      </dgm:prSet>
      <dgm:spPr/>
    </dgm:pt>
    <dgm:pt modelId="{093660FB-7DA6-4E58-9F6D-22416F2BD1E4}" type="pres">
      <dgm:prSet presAssocID="{E70FCF75-BAE9-44A4-9464-EF89E752F1B0}" presName="compNode" presStyleCnt="0"/>
      <dgm:spPr/>
    </dgm:pt>
    <dgm:pt modelId="{BC194F66-03B2-4F57-8B38-943850C566A3}" type="pres">
      <dgm:prSet presAssocID="{E70FCF75-BAE9-44A4-9464-EF89E752F1B0}" presName="bgRect" presStyleLbl="bgShp" presStyleIdx="0" presStyleCnt="3" custLinFactNeighborY="3010"/>
      <dgm:spPr>
        <a:ln>
          <a:noFill/>
        </a:ln>
      </dgm:spPr>
    </dgm:pt>
    <dgm:pt modelId="{3239B623-70EA-49B3-A7BF-F73FE565D81D}" type="pres">
      <dgm:prSet presAssocID="{E70FCF75-BAE9-44A4-9464-EF89E752F1B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with solid fill"/>
        </a:ext>
      </dgm:extLst>
    </dgm:pt>
    <dgm:pt modelId="{8232D6D9-1A73-4F0B-B7B7-152D31246527}" type="pres">
      <dgm:prSet presAssocID="{E70FCF75-BAE9-44A4-9464-EF89E752F1B0}" presName="spaceRect" presStyleCnt="0"/>
      <dgm:spPr/>
    </dgm:pt>
    <dgm:pt modelId="{FD2944E9-6D5F-4B81-9698-7B9C77AEB1F3}" type="pres">
      <dgm:prSet presAssocID="{E70FCF75-BAE9-44A4-9464-EF89E752F1B0}" presName="parTx" presStyleLbl="revTx" presStyleIdx="0" presStyleCnt="3">
        <dgm:presLayoutVars>
          <dgm:chMax val="0"/>
          <dgm:chPref val="0"/>
        </dgm:presLayoutVars>
      </dgm:prSet>
      <dgm:spPr/>
    </dgm:pt>
    <dgm:pt modelId="{23C67B02-DC47-4DBA-8908-E709D7660BA6}" type="pres">
      <dgm:prSet presAssocID="{2143BDB5-18FD-4036-BE79-FAE2CC85E002}" presName="sibTrans" presStyleCnt="0"/>
      <dgm:spPr/>
    </dgm:pt>
    <dgm:pt modelId="{21E3641D-2CA3-49E7-8748-D0C262BEE675}" type="pres">
      <dgm:prSet presAssocID="{C0C1958C-6AA6-4388-B65E-A975FCD0776D}" presName="compNode" presStyleCnt="0"/>
      <dgm:spPr/>
    </dgm:pt>
    <dgm:pt modelId="{C1230721-2671-49D8-81FB-7B733F8C20BC}" type="pres">
      <dgm:prSet presAssocID="{C0C1958C-6AA6-4388-B65E-A975FCD0776D}" presName="bgRect" presStyleLbl="bgShp" presStyleIdx="1" presStyleCnt="3"/>
      <dgm:spPr>
        <a:ln>
          <a:noFill/>
        </a:ln>
      </dgm:spPr>
    </dgm:pt>
    <dgm:pt modelId="{7B34BA03-26B5-48A3-9D21-BD9927D2845C}" type="pres">
      <dgm:prSet presAssocID="{C0C1958C-6AA6-4388-B65E-A975FCD0776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 with solid fill"/>
        </a:ext>
      </dgm:extLst>
    </dgm:pt>
    <dgm:pt modelId="{348AB236-4F46-4979-B3B2-C26D1DBD555A}" type="pres">
      <dgm:prSet presAssocID="{C0C1958C-6AA6-4388-B65E-A975FCD0776D}" presName="spaceRect" presStyleCnt="0"/>
      <dgm:spPr/>
    </dgm:pt>
    <dgm:pt modelId="{92539B89-3C30-450A-ADB5-6F20DFC185D8}" type="pres">
      <dgm:prSet presAssocID="{C0C1958C-6AA6-4388-B65E-A975FCD0776D}" presName="parTx" presStyleLbl="revTx" presStyleIdx="1" presStyleCnt="3">
        <dgm:presLayoutVars>
          <dgm:chMax val="0"/>
          <dgm:chPref val="0"/>
        </dgm:presLayoutVars>
      </dgm:prSet>
      <dgm:spPr/>
    </dgm:pt>
    <dgm:pt modelId="{F59A49ED-3394-4024-A1BD-7DE7459244FD}" type="pres">
      <dgm:prSet presAssocID="{BC149130-4F02-40FE-908F-2AC2F34752EB}" presName="sibTrans" presStyleCnt="0"/>
      <dgm:spPr/>
    </dgm:pt>
    <dgm:pt modelId="{0574B536-CE36-444A-BD09-4A24014B9BD2}" type="pres">
      <dgm:prSet presAssocID="{13ABC97A-941B-4980-82C4-75882989D46E}" presName="compNode" presStyleCnt="0"/>
      <dgm:spPr/>
    </dgm:pt>
    <dgm:pt modelId="{AE4B5F2A-811B-413E-83EF-9804D4E22DAA}" type="pres">
      <dgm:prSet presAssocID="{13ABC97A-941B-4980-82C4-75882989D46E}" presName="bgRect" presStyleLbl="bgShp" presStyleIdx="2" presStyleCnt="3"/>
      <dgm:spPr>
        <a:ln>
          <a:noFill/>
        </a:ln>
      </dgm:spPr>
    </dgm:pt>
    <dgm:pt modelId="{DABD66AF-209A-4863-BD16-94557377EB5F}" type="pres">
      <dgm:prSet presAssocID="{13ABC97A-941B-4980-82C4-75882989D46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1E71D7CD-54DC-4B42-BE9D-C47D7BA8980C}" type="pres">
      <dgm:prSet presAssocID="{13ABC97A-941B-4980-82C4-75882989D46E}" presName="spaceRect" presStyleCnt="0"/>
      <dgm:spPr/>
    </dgm:pt>
    <dgm:pt modelId="{1067D217-BA12-467B-B795-D6D7D0FD9C87}" type="pres">
      <dgm:prSet presAssocID="{13ABC97A-941B-4980-82C4-75882989D46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66D9F18-5846-486D-8E53-6B25CA1B9E47}" type="presOf" srcId="{13ABC97A-941B-4980-82C4-75882989D46E}" destId="{1067D217-BA12-467B-B795-D6D7D0FD9C87}" srcOrd="0" destOrd="0" presId="urn:microsoft.com/office/officeart/2018/2/layout/IconVerticalSolidList"/>
    <dgm:cxn modelId="{7D7F3C30-11F0-422C-A356-627AF57962A1}" srcId="{6A6409A3-80E0-44E4-B986-C1E78E1D85D9}" destId="{C0C1958C-6AA6-4388-B65E-A975FCD0776D}" srcOrd="1" destOrd="0" parTransId="{0038A207-38FC-4A3D-AF52-A0803EC62ACA}" sibTransId="{BC149130-4F02-40FE-908F-2AC2F34752EB}"/>
    <dgm:cxn modelId="{0D513145-E8EF-4777-9E8B-22680E8783D0}" type="presOf" srcId="{6A6409A3-80E0-44E4-B986-C1E78E1D85D9}" destId="{63667DD3-AF55-4EE7-A867-FD5917E02EB3}" srcOrd="0" destOrd="0" presId="urn:microsoft.com/office/officeart/2018/2/layout/IconVerticalSolidList"/>
    <dgm:cxn modelId="{29DDF94C-8133-4450-A723-BAEE7C1D778F}" type="presOf" srcId="{C0C1958C-6AA6-4388-B65E-A975FCD0776D}" destId="{92539B89-3C30-450A-ADB5-6F20DFC185D8}" srcOrd="0" destOrd="0" presId="urn:microsoft.com/office/officeart/2018/2/layout/IconVerticalSolidList"/>
    <dgm:cxn modelId="{6F68BAB2-C255-4110-A336-F5906897E1CF}" srcId="{6A6409A3-80E0-44E4-B986-C1E78E1D85D9}" destId="{E70FCF75-BAE9-44A4-9464-EF89E752F1B0}" srcOrd="0" destOrd="0" parTransId="{15D88892-12E8-4593-95E9-F4C33EAD8443}" sibTransId="{2143BDB5-18FD-4036-BE79-FAE2CC85E002}"/>
    <dgm:cxn modelId="{33EC7FB5-8DE0-4D79-B1A0-2F1B8C594342}" type="presOf" srcId="{E70FCF75-BAE9-44A4-9464-EF89E752F1B0}" destId="{FD2944E9-6D5F-4B81-9698-7B9C77AEB1F3}" srcOrd="0" destOrd="0" presId="urn:microsoft.com/office/officeart/2018/2/layout/IconVerticalSolidList"/>
    <dgm:cxn modelId="{F5CC4BB8-8E75-478F-8DAA-87FE0D951A18}" srcId="{6A6409A3-80E0-44E4-B986-C1E78E1D85D9}" destId="{13ABC97A-941B-4980-82C4-75882989D46E}" srcOrd="2" destOrd="0" parTransId="{2BDE9470-880A-4DBB-B030-EA19ECF23461}" sibTransId="{87C3C070-1730-43E8-B39F-EF6FB1756936}"/>
    <dgm:cxn modelId="{4C27C9E3-4264-44E3-8296-838EA0A05721}" type="presParOf" srcId="{63667DD3-AF55-4EE7-A867-FD5917E02EB3}" destId="{093660FB-7DA6-4E58-9F6D-22416F2BD1E4}" srcOrd="0" destOrd="0" presId="urn:microsoft.com/office/officeart/2018/2/layout/IconVerticalSolidList"/>
    <dgm:cxn modelId="{234AD09C-892B-415A-92D8-3C5E7FFD4A3E}" type="presParOf" srcId="{093660FB-7DA6-4E58-9F6D-22416F2BD1E4}" destId="{BC194F66-03B2-4F57-8B38-943850C566A3}" srcOrd="0" destOrd="0" presId="urn:microsoft.com/office/officeart/2018/2/layout/IconVerticalSolidList"/>
    <dgm:cxn modelId="{BE393281-DEF4-4BE2-84F6-7D77056E4DF0}" type="presParOf" srcId="{093660FB-7DA6-4E58-9F6D-22416F2BD1E4}" destId="{3239B623-70EA-49B3-A7BF-F73FE565D81D}" srcOrd="1" destOrd="0" presId="urn:microsoft.com/office/officeart/2018/2/layout/IconVerticalSolidList"/>
    <dgm:cxn modelId="{FE50C559-42AB-4882-B552-F284C6695DFB}" type="presParOf" srcId="{093660FB-7DA6-4E58-9F6D-22416F2BD1E4}" destId="{8232D6D9-1A73-4F0B-B7B7-152D31246527}" srcOrd="2" destOrd="0" presId="urn:microsoft.com/office/officeart/2018/2/layout/IconVerticalSolidList"/>
    <dgm:cxn modelId="{74C1BB0F-9987-492E-9AC8-6F04D3636E28}" type="presParOf" srcId="{093660FB-7DA6-4E58-9F6D-22416F2BD1E4}" destId="{FD2944E9-6D5F-4B81-9698-7B9C77AEB1F3}" srcOrd="3" destOrd="0" presId="urn:microsoft.com/office/officeart/2018/2/layout/IconVerticalSolidList"/>
    <dgm:cxn modelId="{523334A9-7C96-4C27-A44E-A54CDF94FB68}" type="presParOf" srcId="{63667DD3-AF55-4EE7-A867-FD5917E02EB3}" destId="{23C67B02-DC47-4DBA-8908-E709D7660BA6}" srcOrd="1" destOrd="0" presId="urn:microsoft.com/office/officeart/2018/2/layout/IconVerticalSolidList"/>
    <dgm:cxn modelId="{DF6A60AD-217A-4AB6-BD22-C615CB3E49F9}" type="presParOf" srcId="{63667DD3-AF55-4EE7-A867-FD5917E02EB3}" destId="{21E3641D-2CA3-49E7-8748-D0C262BEE675}" srcOrd="2" destOrd="0" presId="urn:microsoft.com/office/officeart/2018/2/layout/IconVerticalSolidList"/>
    <dgm:cxn modelId="{0FAAD11D-CFE2-46CC-A08E-89B2E7F031CE}" type="presParOf" srcId="{21E3641D-2CA3-49E7-8748-D0C262BEE675}" destId="{C1230721-2671-49D8-81FB-7B733F8C20BC}" srcOrd="0" destOrd="0" presId="urn:microsoft.com/office/officeart/2018/2/layout/IconVerticalSolidList"/>
    <dgm:cxn modelId="{97AAD2B9-3037-4631-B104-61F3241CFE67}" type="presParOf" srcId="{21E3641D-2CA3-49E7-8748-D0C262BEE675}" destId="{7B34BA03-26B5-48A3-9D21-BD9927D2845C}" srcOrd="1" destOrd="0" presId="urn:microsoft.com/office/officeart/2018/2/layout/IconVerticalSolidList"/>
    <dgm:cxn modelId="{53F0A229-0947-4D74-A9AB-98B23C5F25DC}" type="presParOf" srcId="{21E3641D-2CA3-49E7-8748-D0C262BEE675}" destId="{348AB236-4F46-4979-B3B2-C26D1DBD555A}" srcOrd="2" destOrd="0" presId="urn:microsoft.com/office/officeart/2018/2/layout/IconVerticalSolidList"/>
    <dgm:cxn modelId="{3FCA435F-2E21-4C17-B54C-E801A6B6393E}" type="presParOf" srcId="{21E3641D-2CA3-49E7-8748-D0C262BEE675}" destId="{92539B89-3C30-450A-ADB5-6F20DFC185D8}" srcOrd="3" destOrd="0" presId="urn:microsoft.com/office/officeart/2018/2/layout/IconVerticalSolidList"/>
    <dgm:cxn modelId="{C0EC618D-D71A-46F1-A4DE-22BAA85CF33A}" type="presParOf" srcId="{63667DD3-AF55-4EE7-A867-FD5917E02EB3}" destId="{F59A49ED-3394-4024-A1BD-7DE7459244FD}" srcOrd="3" destOrd="0" presId="urn:microsoft.com/office/officeart/2018/2/layout/IconVerticalSolidList"/>
    <dgm:cxn modelId="{60BF87F8-659F-4B01-9022-F7ACF757C5DF}" type="presParOf" srcId="{63667DD3-AF55-4EE7-A867-FD5917E02EB3}" destId="{0574B536-CE36-444A-BD09-4A24014B9BD2}" srcOrd="4" destOrd="0" presId="urn:microsoft.com/office/officeart/2018/2/layout/IconVerticalSolidList"/>
    <dgm:cxn modelId="{E0572254-97D7-45B9-9409-81E12C019E34}" type="presParOf" srcId="{0574B536-CE36-444A-BD09-4A24014B9BD2}" destId="{AE4B5F2A-811B-413E-83EF-9804D4E22DAA}" srcOrd="0" destOrd="0" presId="urn:microsoft.com/office/officeart/2018/2/layout/IconVerticalSolidList"/>
    <dgm:cxn modelId="{518E5CFA-3153-42CD-949C-FB9B4D6C8FF2}" type="presParOf" srcId="{0574B536-CE36-444A-BD09-4A24014B9BD2}" destId="{DABD66AF-209A-4863-BD16-94557377EB5F}" srcOrd="1" destOrd="0" presId="urn:microsoft.com/office/officeart/2018/2/layout/IconVerticalSolidList"/>
    <dgm:cxn modelId="{316E93FE-4AAA-4D03-A080-B218AF8B9B31}" type="presParOf" srcId="{0574B536-CE36-444A-BD09-4A24014B9BD2}" destId="{1E71D7CD-54DC-4B42-BE9D-C47D7BA8980C}" srcOrd="2" destOrd="0" presId="urn:microsoft.com/office/officeart/2018/2/layout/IconVerticalSolidList"/>
    <dgm:cxn modelId="{CEF47DD4-E28B-44CA-AA9E-19231EAED0C7}" type="presParOf" srcId="{0574B536-CE36-444A-BD09-4A24014B9BD2}" destId="{1067D217-BA12-467B-B795-D6D7D0FD9C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CC17FE7-C9C3-491F-B2AA-63A0763A1C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8826B3-B08B-406B-B6EB-FE9984A23682}">
      <dgm:prSet/>
      <dgm:spPr/>
      <dgm:t>
        <a:bodyPr/>
        <a:lstStyle/>
        <a:p>
          <a:r>
            <a:rPr lang="en-US"/>
            <a:t>Consent forms</a:t>
          </a:r>
        </a:p>
      </dgm:t>
    </dgm:pt>
    <dgm:pt modelId="{B6AA2A70-E444-4228-B4BC-AF70A8F11D14}" type="parTrans" cxnId="{4552F4C7-5DF4-4742-80BD-43D0FC1571D4}">
      <dgm:prSet/>
      <dgm:spPr/>
      <dgm:t>
        <a:bodyPr/>
        <a:lstStyle/>
        <a:p>
          <a:endParaRPr lang="en-US"/>
        </a:p>
      </dgm:t>
    </dgm:pt>
    <dgm:pt modelId="{3F4BDB8D-9806-4540-9E70-94701C027C13}" type="sibTrans" cxnId="{4552F4C7-5DF4-4742-80BD-43D0FC1571D4}">
      <dgm:prSet/>
      <dgm:spPr/>
      <dgm:t>
        <a:bodyPr/>
        <a:lstStyle/>
        <a:p>
          <a:endParaRPr lang="en-US"/>
        </a:p>
      </dgm:t>
    </dgm:pt>
    <dgm:pt modelId="{F4FFBDAE-C9F8-4792-800E-71540054C109}">
      <dgm:prSet/>
      <dgm:spPr/>
      <dgm:t>
        <a:bodyPr/>
        <a:lstStyle/>
        <a:p>
          <a:r>
            <a:rPr lang="en-US"/>
            <a:t>13 cataract-related forms</a:t>
          </a:r>
        </a:p>
      </dgm:t>
    </dgm:pt>
    <dgm:pt modelId="{B28B5D11-195F-4B8A-BAB5-83106E994994}" type="parTrans" cxnId="{6E256918-E98C-48CE-893F-7516421FA149}">
      <dgm:prSet/>
      <dgm:spPr/>
      <dgm:t>
        <a:bodyPr/>
        <a:lstStyle/>
        <a:p>
          <a:endParaRPr lang="en-US"/>
        </a:p>
      </dgm:t>
    </dgm:pt>
    <dgm:pt modelId="{22A97A7E-D582-412E-9027-5BC8F826E1EE}" type="sibTrans" cxnId="{6E256918-E98C-48CE-893F-7516421FA149}">
      <dgm:prSet/>
      <dgm:spPr/>
      <dgm:t>
        <a:bodyPr/>
        <a:lstStyle/>
        <a:p>
          <a:endParaRPr lang="en-US"/>
        </a:p>
      </dgm:t>
    </dgm:pt>
    <dgm:pt modelId="{FA0D15A4-053B-48E4-A779-10F286DB5D1D}">
      <dgm:prSet/>
      <dgm:spPr/>
      <dgm:t>
        <a:bodyPr/>
        <a:lstStyle/>
        <a:p>
          <a:r>
            <a:rPr lang="en-US"/>
            <a:t>Retrobulbar/Peribulbar consent</a:t>
          </a:r>
        </a:p>
      </dgm:t>
    </dgm:pt>
    <dgm:pt modelId="{682162D9-0284-44C4-A496-E7041F65C2E9}" type="parTrans" cxnId="{18DF2C1D-40DD-4AEB-BDF4-2F4D7F4B7ABD}">
      <dgm:prSet/>
      <dgm:spPr/>
      <dgm:t>
        <a:bodyPr/>
        <a:lstStyle/>
        <a:p>
          <a:endParaRPr lang="en-US"/>
        </a:p>
      </dgm:t>
    </dgm:pt>
    <dgm:pt modelId="{0A63DE67-3EF7-4BB9-AA0A-9BB02B95B5DB}" type="sibTrans" cxnId="{18DF2C1D-40DD-4AEB-BDF4-2F4D7F4B7ABD}">
      <dgm:prSet/>
      <dgm:spPr/>
      <dgm:t>
        <a:bodyPr/>
        <a:lstStyle/>
        <a:p>
          <a:endParaRPr lang="en-US"/>
        </a:p>
      </dgm:t>
    </dgm:pt>
    <dgm:pt modelId="{079B4693-C6FD-453B-90AB-B0E4BBFD080F}">
      <dgm:prSet/>
      <dgm:spPr/>
      <dgm:t>
        <a:bodyPr/>
        <a:lstStyle/>
        <a:p>
          <a:r>
            <a:rPr lang="en-US"/>
            <a:t>Risk Management Recommendations (RMRs)</a:t>
          </a:r>
        </a:p>
      </dgm:t>
    </dgm:pt>
    <dgm:pt modelId="{C66002D8-FF51-4797-BE18-C41853A60587}" type="parTrans" cxnId="{3C5CF659-F30A-437A-8C93-CCC97AF04710}">
      <dgm:prSet/>
      <dgm:spPr/>
      <dgm:t>
        <a:bodyPr/>
        <a:lstStyle/>
        <a:p>
          <a:endParaRPr lang="en-US"/>
        </a:p>
      </dgm:t>
    </dgm:pt>
    <dgm:pt modelId="{852CE2FD-22C2-48AE-8B3C-93FDC6716640}" type="sibTrans" cxnId="{3C5CF659-F30A-437A-8C93-CCC97AF04710}">
      <dgm:prSet/>
      <dgm:spPr/>
      <dgm:t>
        <a:bodyPr/>
        <a:lstStyle/>
        <a:p>
          <a:endParaRPr lang="en-US"/>
        </a:p>
      </dgm:t>
    </dgm:pt>
    <dgm:pt modelId="{38B20E87-8BF0-469E-B809-A43CAA8AD9E7}">
      <dgm:prSet/>
      <dgm:spPr/>
      <dgm:t>
        <a:bodyPr/>
        <a:lstStyle/>
        <a:p>
          <a:r>
            <a:rPr lang="en-US"/>
            <a:t>Articles on topics discussed in this course, including</a:t>
          </a:r>
        </a:p>
      </dgm:t>
    </dgm:pt>
    <dgm:pt modelId="{05DE45AD-5E0D-4544-A9BB-8C8A67BA70D1}" type="parTrans" cxnId="{A1B3957F-C032-41A1-908A-D1CEF0B080FC}">
      <dgm:prSet/>
      <dgm:spPr/>
      <dgm:t>
        <a:bodyPr/>
        <a:lstStyle/>
        <a:p>
          <a:endParaRPr lang="en-US"/>
        </a:p>
      </dgm:t>
    </dgm:pt>
    <dgm:pt modelId="{69928FCF-8A23-4868-A210-0AE7D4C15075}" type="sibTrans" cxnId="{A1B3957F-C032-41A1-908A-D1CEF0B080FC}">
      <dgm:prSet/>
      <dgm:spPr/>
      <dgm:t>
        <a:bodyPr/>
        <a:lstStyle/>
        <a:p>
          <a:endParaRPr lang="en-US"/>
        </a:p>
      </dgm:t>
    </dgm:pt>
    <dgm:pt modelId="{51D2A3E6-E99D-4666-9613-D312F842BD8C}">
      <dgm:prSet/>
      <dgm:spPr/>
      <dgm:t>
        <a:bodyPr/>
        <a:lstStyle/>
        <a:p>
          <a:r>
            <a:rPr lang="en-US"/>
            <a:t>Cataract Surgery Pre- and Postoperative Interval Guidance</a:t>
          </a:r>
        </a:p>
      </dgm:t>
    </dgm:pt>
    <dgm:pt modelId="{62D3811D-5B0B-403F-ACF1-772C5C520794}" type="parTrans" cxnId="{B3DAC60E-F918-460C-BDBF-3BBE95DD4B77}">
      <dgm:prSet/>
      <dgm:spPr/>
      <dgm:t>
        <a:bodyPr/>
        <a:lstStyle/>
        <a:p>
          <a:endParaRPr lang="en-US"/>
        </a:p>
      </dgm:t>
    </dgm:pt>
    <dgm:pt modelId="{A00D4C79-5EA8-45A3-BF2A-C28CF311BEB0}" type="sibTrans" cxnId="{B3DAC60E-F918-460C-BDBF-3BBE95DD4B77}">
      <dgm:prSet/>
      <dgm:spPr/>
      <dgm:t>
        <a:bodyPr/>
        <a:lstStyle/>
        <a:p>
          <a:endParaRPr lang="en-US"/>
        </a:p>
      </dgm:t>
    </dgm:pt>
    <dgm:pt modelId="{80C6A3AC-E667-4D76-9FA8-4E1901B8CA0E}">
      <dgm:prSet/>
      <dgm:spPr/>
      <dgm:t>
        <a:bodyPr/>
        <a:lstStyle/>
        <a:p>
          <a:r>
            <a:rPr lang="en-US"/>
            <a:t>Documentation in Ophthalmology</a:t>
          </a:r>
        </a:p>
      </dgm:t>
    </dgm:pt>
    <dgm:pt modelId="{0C157948-5C52-4BD5-BEF1-9D50B6DD95E8}" type="parTrans" cxnId="{31CE488E-CF53-43AA-B11B-A41F898441D5}">
      <dgm:prSet/>
      <dgm:spPr/>
      <dgm:t>
        <a:bodyPr/>
        <a:lstStyle/>
        <a:p>
          <a:endParaRPr lang="en-US"/>
        </a:p>
      </dgm:t>
    </dgm:pt>
    <dgm:pt modelId="{78E5C6E9-2B12-4BCE-817C-4065427CDA3F}" type="sibTrans" cxnId="{31CE488E-CF53-43AA-B11B-A41F898441D5}">
      <dgm:prSet/>
      <dgm:spPr/>
      <dgm:t>
        <a:bodyPr/>
        <a:lstStyle/>
        <a:p>
          <a:endParaRPr lang="en-US"/>
        </a:p>
      </dgm:t>
    </dgm:pt>
    <dgm:pt modelId="{32E64612-ACA0-471A-B3C0-F3FF394AEFA3}">
      <dgm:prSet/>
      <dgm:spPr/>
      <dgm:t>
        <a:bodyPr/>
        <a:lstStyle/>
        <a:p>
          <a:r>
            <a:rPr lang="en-US"/>
            <a:t>Informed Consent Process</a:t>
          </a:r>
        </a:p>
      </dgm:t>
    </dgm:pt>
    <dgm:pt modelId="{CF6C6F8A-04E8-459D-BB7A-CF1EA70ACC3A}" type="parTrans" cxnId="{5EB6F4D9-4E19-4D0E-B62C-631DD28A8D8D}">
      <dgm:prSet/>
      <dgm:spPr/>
      <dgm:t>
        <a:bodyPr/>
        <a:lstStyle/>
        <a:p>
          <a:endParaRPr lang="en-US"/>
        </a:p>
      </dgm:t>
    </dgm:pt>
    <dgm:pt modelId="{FF135188-C825-47D5-A64E-34CA1DC9907F}" type="sibTrans" cxnId="{5EB6F4D9-4E19-4D0E-B62C-631DD28A8D8D}">
      <dgm:prSet/>
      <dgm:spPr/>
      <dgm:t>
        <a:bodyPr/>
        <a:lstStyle/>
        <a:p>
          <a:endParaRPr lang="en-US"/>
        </a:p>
      </dgm:t>
    </dgm:pt>
    <dgm:pt modelId="{BCBCF336-D3BC-4915-B76A-AAD0A4EFB5AC}">
      <dgm:prSet/>
      <dgm:spPr/>
      <dgm:t>
        <a:bodyPr/>
        <a:lstStyle/>
        <a:p>
          <a:r>
            <a:rPr lang="en-US"/>
            <a:t>Hemorrhage Associated with Ophthalmic Procedures</a:t>
          </a:r>
        </a:p>
      </dgm:t>
    </dgm:pt>
    <dgm:pt modelId="{6C6DEEE8-23F0-42DC-A52D-0E9FF4684254}" type="parTrans" cxnId="{E87A5423-E383-4788-8F05-DCDA58CB9007}">
      <dgm:prSet/>
      <dgm:spPr/>
      <dgm:t>
        <a:bodyPr/>
        <a:lstStyle/>
        <a:p>
          <a:endParaRPr lang="en-US"/>
        </a:p>
      </dgm:t>
    </dgm:pt>
    <dgm:pt modelId="{3D2B6136-483D-42BE-B7D2-F05835B977D4}" type="sibTrans" cxnId="{E87A5423-E383-4788-8F05-DCDA58CB9007}">
      <dgm:prSet/>
      <dgm:spPr/>
      <dgm:t>
        <a:bodyPr/>
        <a:lstStyle/>
        <a:p>
          <a:endParaRPr lang="en-US"/>
        </a:p>
      </dgm:t>
    </dgm:pt>
    <dgm:pt modelId="{7707E1CC-96E5-4E8F-9B8B-6810C2F9780C}">
      <dgm:prSet/>
      <dgm:spPr/>
      <dgm:t>
        <a:bodyPr/>
        <a:lstStyle/>
        <a:p>
          <a:r>
            <a:rPr lang="en-US"/>
            <a:t>Ophthalmic Surgical Safety Checklist</a:t>
          </a:r>
        </a:p>
      </dgm:t>
    </dgm:pt>
    <dgm:pt modelId="{FCED9785-3893-4C86-8B55-9316EFC88B3E}" type="parTrans" cxnId="{A442918B-F73B-4C10-AE00-232EF5252D93}">
      <dgm:prSet/>
      <dgm:spPr/>
      <dgm:t>
        <a:bodyPr/>
        <a:lstStyle/>
        <a:p>
          <a:endParaRPr lang="en-US"/>
        </a:p>
      </dgm:t>
    </dgm:pt>
    <dgm:pt modelId="{C175DE66-3BB4-41A0-9415-CE40E11791A0}" type="sibTrans" cxnId="{A442918B-F73B-4C10-AE00-232EF5252D93}">
      <dgm:prSet/>
      <dgm:spPr/>
      <dgm:t>
        <a:bodyPr/>
        <a:lstStyle/>
        <a:p>
          <a:endParaRPr lang="en-US"/>
        </a:p>
      </dgm:t>
    </dgm:pt>
    <dgm:pt modelId="{06AACC82-CC2E-4BC6-9D1E-89CAD28232E0}">
      <dgm:prSet/>
      <dgm:spPr/>
      <dgm:t>
        <a:bodyPr/>
        <a:lstStyle/>
        <a:p>
          <a:r>
            <a:rPr lang="en-US"/>
            <a:t>Refunds and Waivers</a:t>
          </a:r>
        </a:p>
      </dgm:t>
    </dgm:pt>
    <dgm:pt modelId="{45B54E68-5B5F-4E6E-AD4C-F087B8FB2389}" type="parTrans" cxnId="{0158CBF2-2710-4818-9970-CBFCDC6B09E3}">
      <dgm:prSet/>
      <dgm:spPr/>
      <dgm:t>
        <a:bodyPr/>
        <a:lstStyle/>
        <a:p>
          <a:endParaRPr lang="en-US"/>
        </a:p>
      </dgm:t>
    </dgm:pt>
    <dgm:pt modelId="{71AFB45E-E5B7-4F81-A2FA-A90A1622EB33}" type="sibTrans" cxnId="{0158CBF2-2710-4818-9970-CBFCDC6B09E3}">
      <dgm:prSet/>
      <dgm:spPr/>
      <dgm:t>
        <a:bodyPr/>
        <a:lstStyle/>
        <a:p>
          <a:endParaRPr lang="en-US"/>
        </a:p>
      </dgm:t>
    </dgm:pt>
    <dgm:pt modelId="{7F90A07E-C40A-4DF6-BBC3-E68C4B691992}">
      <dgm:prSet/>
      <dgm:spPr/>
      <dgm:t>
        <a:bodyPr/>
        <a:lstStyle/>
        <a:p>
          <a:r>
            <a:rPr lang="en-US"/>
            <a:t>Timeout Process for Procedures</a:t>
          </a:r>
        </a:p>
      </dgm:t>
    </dgm:pt>
    <dgm:pt modelId="{81AABDD3-6F4C-4648-B0CF-22123427673F}" type="parTrans" cxnId="{17DF6736-C448-4F33-BEB9-ED598D834B24}">
      <dgm:prSet/>
      <dgm:spPr/>
      <dgm:t>
        <a:bodyPr/>
        <a:lstStyle/>
        <a:p>
          <a:endParaRPr lang="en-US"/>
        </a:p>
      </dgm:t>
    </dgm:pt>
    <dgm:pt modelId="{D9C2B721-ABB9-496F-9D43-87B86367B565}" type="sibTrans" cxnId="{17DF6736-C448-4F33-BEB9-ED598D834B24}">
      <dgm:prSet/>
      <dgm:spPr/>
      <dgm:t>
        <a:bodyPr/>
        <a:lstStyle/>
        <a:p>
          <a:endParaRPr lang="en-US"/>
        </a:p>
      </dgm:t>
    </dgm:pt>
    <dgm:pt modelId="{3557584E-03F1-446C-BD6E-10C33207F5AD}" type="pres">
      <dgm:prSet presAssocID="{7CC17FE7-C9C3-491F-B2AA-63A0763A1C4B}" presName="linear" presStyleCnt="0">
        <dgm:presLayoutVars>
          <dgm:dir/>
          <dgm:animLvl val="lvl"/>
          <dgm:resizeHandles val="exact"/>
        </dgm:presLayoutVars>
      </dgm:prSet>
      <dgm:spPr/>
    </dgm:pt>
    <dgm:pt modelId="{BF3D1E38-8290-49F8-9EB8-AD276E79A664}" type="pres">
      <dgm:prSet presAssocID="{DE8826B3-B08B-406B-B6EB-FE9984A23682}" presName="parentLin" presStyleCnt="0"/>
      <dgm:spPr/>
    </dgm:pt>
    <dgm:pt modelId="{F0DED2FA-05F4-46D2-A85F-F1D71C210E06}" type="pres">
      <dgm:prSet presAssocID="{DE8826B3-B08B-406B-B6EB-FE9984A23682}" presName="parentLeftMargin" presStyleLbl="node1" presStyleIdx="0" presStyleCnt="2"/>
      <dgm:spPr/>
    </dgm:pt>
    <dgm:pt modelId="{C75EBEB1-1AC9-495C-843C-001718DE5C10}" type="pres">
      <dgm:prSet presAssocID="{DE8826B3-B08B-406B-B6EB-FE9984A2368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C498971-D7C1-45FA-9D93-F19A76AB14CC}" type="pres">
      <dgm:prSet presAssocID="{DE8826B3-B08B-406B-B6EB-FE9984A23682}" presName="negativeSpace" presStyleCnt="0"/>
      <dgm:spPr/>
    </dgm:pt>
    <dgm:pt modelId="{9995F2D2-6DB6-48BD-B740-8CF19CC8EC0A}" type="pres">
      <dgm:prSet presAssocID="{DE8826B3-B08B-406B-B6EB-FE9984A23682}" presName="childText" presStyleLbl="conFgAcc1" presStyleIdx="0" presStyleCnt="2">
        <dgm:presLayoutVars>
          <dgm:bulletEnabled val="1"/>
        </dgm:presLayoutVars>
      </dgm:prSet>
      <dgm:spPr/>
    </dgm:pt>
    <dgm:pt modelId="{CAAF499A-EBAD-4A59-A1E1-FAEDE701AC1F}" type="pres">
      <dgm:prSet presAssocID="{3F4BDB8D-9806-4540-9E70-94701C027C13}" presName="spaceBetweenRectangles" presStyleCnt="0"/>
      <dgm:spPr/>
    </dgm:pt>
    <dgm:pt modelId="{2C04A945-4CCA-4661-8D62-CF679D0EF794}" type="pres">
      <dgm:prSet presAssocID="{079B4693-C6FD-453B-90AB-B0E4BBFD080F}" presName="parentLin" presStyleCnt="0"/>
      <dgm:spPr/>
    </dgm:pt>
    <dgm:pt modelId="{53EEAD3B-492A-41FD-96A1-F81A22D9ED9C}" type="pres">
      <dgm:prSet presAssocID="{079B4693-C6FD-453B-90AB-B0E4BBFD080F}" presName="parentLeftMargin" presStyleLbl="node1" presStyleIdx="0" presStyleCnt="2"/>
      <dgm:spPr/>
    </dgm:pt>
    <dgm:pt modelId="{432E5908-73EF-43F7-B6C2-9AAADF1F7E6F}" type="pres">
      <dgm:prSet presAssocID="{079B4693-C6FD-453B-90AB-B0E4BBFD080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DD94BD4-E64E-4E4C-9083-5F66C9D6F50F}" type="pres">
      <dgm:prSet presAssocID="{079B4693-C6FD-453B-90AB-B0E4BBFD080F}" presName="negativeSpace" presStyleCnt="0"/>
      <dgm:spPr/>
    </dgm:pt>
    <dgm:pt modelId="{7F8C6B84-B7AD-4340-BC86-A70CE054EEFA}" type="pres">
      <dgm:prSet presAssocID="{079B4693-C6FD-453B-90AB-B0E4BBFD080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22A7004-D661-42BB-A140-D89BE361FFF7}" type="presOf" srcId="{32E64612-ACA0-471A-B3C0-F3FF394AEFA3}" destId="{7F8C6B84-B7AD-4340-BC86-A70CE054EEFA}" srcOrd="0" destOrd="3" presId="urn:microsoft.com/office/officeart/2005/8/layout/list1"/>
    <dgm:cxn modelId="{B2484F0A-4D32-4A60-90A1-B6C2830744DD}" type="presOf" srcId="{DE8826B3-B08B-406B-B6EB-FE9984A23682}" destId="{F0DED2FA-05F4-46D2-A85F-F1D71C210E06}" srcOrd="0" destOrd="0" presId="urn:microsoft.com/office/officeart/2005/8/layout/list1"/>
    <dgm:cxn modelId="{B3DAC60E-F918-460C-BDBF-3BBE95DD4B77}" srcId="{38B20E87-8BF0-469E-B809-A43CAA8AD9E7}" destId="{51D2A3E6-E99D-4666-9613-D312F842BD8C}" srcOrd="0" destOrd="0" parTransId="{62D3811D-5B0B-403F-ACF1-772C5C520794}" sibTransId="{A00D4C79-5EA8-45A3-BF2A-C28CF311BEB0}"/>
    <dgm:cxn modelId="{E5316713-0E7D-4F9E-80D5-EA479C0CF952}" type="presOf" srcId="{38B20E87-8BF0-469E-B809-A43CAA8AD9E7}" destId="{7F8C6B84-B7AD-4340-BC86-A70CE054EEFA}" srcOrd="0" destOrd="0" presId="urn:microsoft.com/office/officeart/2005/8/layout/list1"/>
    <dgm:cxn modelId="{6E256918-E98C-48CE-893F-7516421FA149}" srcId="{DE8826B3-B08B-406B-B6EB-FE9984A23682}" destId="{F4FFBDAE-C9F8-4792-800E-71540054C109}" srcOrd="0" destOrd="0" parTransId="{B28B5D11-195F-4B8A-BAB5-83106E994994}" sibTransId="{22A97A7E-D582-412E-9027-5BC8F826E1EE}"/>
    <dgm:cxn modelId="{18DF2C1D-40DD-4AEB-BDF4-2F4D7F4B7ABD}" srcId="{DE8826B3-B08B-406B-B6EB-FE9984A23682}" destId="{FA0D15A4-053B-48E4-A779-10F286DB5D1D}" srcOrd="1" destOrd="0" parTransId="{682162D9-0284-44C4-A496-E7041F65C2E9}" sibTransId="{0A63DE67-3EF7-4BB9-AA0A-9BB02B95B5DB}"/>
    <dgm:cxn modelId="{51341820-AC5E-4A24-B169-823E2A1D92ED}" type="presOf" srcId="{F4FFBDAE-C9F8-4792-800E-71540054C109}" destId="{9995F2D2-6DB6-48BD-B740-8CF19CC8EC0A}" srcOrd="0" destOrd="0" presId="urn:microsoft.com/office/officeart/2005/8/layout/list1"/>
    <dgm:cxn modelId="{E87A5423-E383-4788-8F05-DCDA58CB9007}" srcId="{38B20E87-8BF0-469E-B809-A43CAA8AD9E7}" destId="{BCBCF336-D3BC-4915-B76A-AAD0A4EFB5AC}" srcOrd="3" destOrd="0" parTransId="{6C6DEEE8-23F0-42DC-A52D-0E9FF4684254}" sibTransId="{3D2B6136-483D-42BE-B7D2-F05835B977D4}"/>
    <dgm:cxn modelId="{231F3429-35A9-4CA2-88A0-7E777F9C5E29}" type="presOf" srcId="{7CC17FE7-C9C3-491F-B2AA-63A0763A1C4B}" destId="{3557584E-03F1-446C-BD6E-10C33207F5AD}" srcOrd="0" destOrd="0" presId="urn:microsoft.com/office/officeart/2005/8/layout/list1"/>
    <dgm:cxn modelId="{DF72DF2C-E00D-449D-BDA9-F52B14E00DF8}" type="presOf" srcId="{079B4693-C6FD-453B-90AB-B0E4BBFD080F}" destId="{53EEAD3B-492A-41FD-96A1-F81A22D9ED9C}" srcOrd="0" destOrd="0" presId="urn:microsoft.com/office/officeart/2005/8/layout/list1"/>
    <dgm:cxn modelId="{17DF6736-C448-4F33-BEB9-ED598D834B24}" srcId="{38B20E87-8BF0-469E-B809-A43CAA8AD9E7}" destId="{7F90A07E-C40A-4DF6-BBC3-E68C4B691992}" srcOrd="6" destOrd="0" parTransId="{81AABDD3-6F4C-4648-B0CF-22123427673F}" sibTransId="{D9C2B721-ABB9-496F-9D43-87B86367B565}"/>
    <dgm:cxn modelId="{6ADF1E45-A4FC-46CE-BA5F-4D3527C4311B}" type="presOf" srcId="{80C6A3AC-E667-4D76-9FA8-4E1901B8CA0E}" destId="{7F8C6B84-B7AD-4340-BC86-A70CE054EEFA}" srcOrd="0" destOrd="2" presId="urn:microsoft.com/office/officeart/2005/8/layout/list1"/>
    <dgm:cxn modelId="{BA73BB4D-6C61-4598-8BC9-EFDCA0DC045F}" type="presOf" srcId="{51D2A3E6-E99D-4666-9613-D312F842BD8C}" destId="{7F8C6B84-B7AD-4340-BC86-A70CE054EEFA}" srcOrd="0" destOrd="1" presId="urn:microsoft.com/office/officeart/2005/8/layout/list1"/>
    <dgm:cxn modelId="{3C5CF659-F30A-437A-8C93-CCC97AF04710}" srcId="{7CC17FE7-C9C3-491F-B2AA-63A0763A1C4B}" destId="{079B4693-C6FD-453B-90AB-B0E4BBFD080F}" srcOrd="1" destOrd="0" parTransId="{C66002D8-FF51-4797-BE18-C41853A60587}" sibTransId="{852CE2FD-22C2-48AE-8B3C-93FDC6716640}"/>
    <dgm:cxn modelId="{698EEB7A-A847-4260-8F15-5D1E42BBB7CF}" type="presOf" srcId="{BCBCF336-D3BC-4915-B76A-AAD0A4EFB5AC}" destId="{7F8C6B84-B7AD-4340-BC86-A70CE054EEFA}" srcOrd="0" destOrd="4" presId="urn:microsoft.com/office/officeart/2005/8/layout/list1"/>
    <dgm:cxn modelId="{A1B3957F-C032-41A1-908A-D1CEF0B080FC}" srcId="{079B4693-C6FD-453B-90AB-B0E4BBFD080F}" destId="{38B20E87-8BF0-469E-B809-A43CAA8AD9E7}" srcOrd="0" destOrd="0" parTransId="{05DE45AD-5E0D-4544-A9BB-8C8A67BA70D1}" sibTransId="{69928FCF-8A23-4868-A210-0AE7D4C15075}"/>
    <dgm:cxn modelId="{B081AC88-3EB0-4044-8D49-603E7629A471}" type="presOf" srcId="{079B4693-C6FD-453B-90AB-B0E4BBFD080F}" destId="{432E5908-73EF-43F7-B6C2-9AAADF1F7E6F}" srcOrd="1" destOrd="0" presId="urn:microsoft.com/office/officeart/2005/8/layout/list1"/>
    <dgm:cxn modelId="{A442918B-F73B-4C10-AE00-232EF5252D93}" srcId="{38B20E87-8BF0-469E-B809-A43CAA8AD9E7}" destId="{7707E1CC-96E5-4E8F-9B8B-6810C2F9780C}" srcOrd="4" destOrd="0" parTransId="{FCED9785-3893-4C86-8B55-9316EFC88B3E}" sibTransId="{C175DE66-3BB4-41A0-9415-CE40E11791A0}"/>
    <dgm:cxn modelId="{31CE488E-CF53-43AA-B11B-A41F898441D5}" srcId="{38B20E87-8BF0-469E-B809-A43CAA8AD9E7}" destId="{80C6A3AC-E667-4D76-9FA8-4E1901B8CA0E}" srcOrd="1" destOrd="0" parTransId="{0C157948-5C52-4BD5-BEF1-9D50B6DD95E8}" sibTransId="{78E5C6E9-2B12-4BCE-817C-4065427CDA3F}"/>
    <dgm:cxn modelId="{50354CA9-3BD3-4B29-8FBF-7F3EDF80E0C4}" type="presOf" srcId="{7F90A07E-C40A-4DF6-BBC3-E68C4B691992}" destId="{7F8C6B84-B7AD-4340-BC86-A70CE054EEFA}" srcOrd="0" destOrd="7" presId="urn:microsoft.com/office/officeart/2005/8/layout/list1"/>
    <dgm:cxn modelId="{1368BEBA-EE4D-4181-AB13-B9CCCBB19BC0}" type="presOf" srcId="{DE8826B3-B08B-406B-B6EB-FE9984A23682}" destId="{C75EBEB1-1AC9-495C-843C-001718DE5C10}" srcOrd="1" destOrd="0" presId="urn:microsoft.com/office/officeart/2005/8/layout/list1"/>
    <dgm:cxn modelId="{4552F4C7-5DF4-4742-80BD-43D0FC1571D4}" srcId="{7CC17FE7-C9C3-491F-B2AA-63A0763A1C4B}" destId="{DE8826B3-B08B-406B-B6EB-FE9984A23682}" srcOrd="0" destOrd="0" parTransId="{B6AA2A70-E444-4228-B4BC-AF70A8F11D14}" sibTransId="{3F4BDB8D-9806-4540-9E70-94701C027C13}"/>
    <dgm:cxn modelId="{8E6980D5-E0DC-41F7-959D-FBACFB175F7C}" type="presOf" srcId="{7707E1CC-96E5-4E8F-9B8B-6810C2F9780C}" destId="{7F8C6B84-B7AD-4340-BC86-A70CE054EEFA}" srcOrd="0" destOrd="5" presId="urn:microsoft.com/office/officeart/2005/8/layout/list1"/>
    <dgm:cxn modelId="{5EB6F4D9-4E19-4D0E-B62C-631DD28A8D8D}" srcId="{38B20E87-8BF0-469E-B809-A43CAA8AD9E7}" destId="{32E64612-ACA0-471A-B3C0-F3FF394AEFA3}" srcOrd="2" destOrd="0" parTransId="{CF6C6F8A-04E8-459D-BB7A-CF1EA70ACC3A}" sibTransId="{FF135188-C825-47D5-A64E-34CA1DC9907F}"/>
    <dgm:cxn modelId="{618329EA-8550-4FDE-BD01-0914443927B5}" type="presOf" srcId="{06AACC82-CC2E-4BC6-9D1E-89CAD28232E0}" destId="{7F8C6B84-B7AD-4340-BC86-A70CE054EEFA}" srcOrd="0" destOrd="6" presId="urn:microsoft.com/office/officeart/2005/8/layout/list1"/>
    <dgm:cxn modelId="{0158CBF2-2710-4818-9970-CBFCDC6B09E3}" srcId="{38B20E87-8BF0-469E-B809-A43CAA8AD9E7}" destId="{06AACC82-CC2E-4BC6-9D1E-89CAD28232E0}" srcOrd="5" destOrd="0" parTransId="{45B54E68-5B5F-4E6E-AD4C-F087B8FB2389}" sibTransId="{71AFB45E-E5B7-4F81-A2FA-A90A1622EB33}"/>
    <dgm:cxn modelId="{A291EBFE-B9B2-47BF-873F-7375800F1A22}" type="presOf" srcId="{FA0D15A4-053B-48E4-A779-10F286DB5D1D}" destId="{9995F2D2-6DB6-48BD-B740-8CF19CC8EC0A}" srcOrd="0" destOrd="1" presId="urn:microsoft.com/office/officeart/2005/8/layout/list1"/>
    <dgm:cxn modelId="{6B33442D-CA63-4A84-B6A3-A313F4CE724B}" type="presParOf" srcId="{3557584E-03F1-446C-BD6E-10C33207F5AD}" destId="{BF3D1E38-8290-49F8-9EB8-AD276E79A664}" srcOrd="0" destOrd="0" presId="urn:microsoft.com/office/officeart/2005/8/layout/list1"/>
    <dgm:cxn modelId="{D8626E2B-C6E7-41AA-B482-E415B76223B9}" type="presParOf" srcId="{BF3D1E38-8290-49F8-9EB8-AD276E79A664}" destId="{F0DED2FA-05F4-46D2-A85F-F1D71C210E06}" srcOrd="0" destOrd="0" presId="urn:microsoft.com/office/officeart/2005/8/layout/list1"/>
    <dgm:cxn modelId="{E85CD6D3-D08B-4654-BCD6-C5D4622C55A5}" type="presParOf" srcId="{BF3D1E38-8290-49F8-9EB8-AD276E79A664}" destId="{C75EBEB1-1AC9-495C-843C-001718DE5C10}" srcOrd="1" destOrd="0" presId="urn:microsoft.com/office/officeart/2005/8/layout/list1"/>
    <dgm:cxn modelId="{C037B63F-C9E2-4B0A-898C-2A00C038D763}" type="presParOf" srcId="{3557584E-03F1-446C-BD6E-10C33207F5AD}" destId="{6C498971-D7C1-45FA-9D93-F19A76AB14CC}" srcOrd="1" destOrd="0" presId="urn:microsoft.com/office/officeart/2005/8/layout/list1"/>
    <dgm:cxn modelId="{B06F602E-274D-459E-BC1E-513C7012C51E}" type="presParOf" srcId="{3557584E-03F1-446C-BD6E-10C33207F5AD}" destId="{9995F2D2-6DB6-48BD-B740-8CF19CC8EC0A}" srcOrd="2" destOrd="0" presId="urn:microsoft.com/office/officeart/2005/8/layout/list1"/>
    <dgm:cxn modelId="{B1D817C6-9B9C-424D-9452-5518D4851C72}" type="presParOf" srcId="{3557584E-03F1-446C-BD6E-10C33207F5AD}" destId="{CAAF499A-EBAD-4A59-A1E1-FAEDE701AC1F}" srcOrd="3" destOrd="0" presId="urn:microsoft.com/office/officeart/2005/8/layout/list1"/>
    <dgm:cxn modelId="{D3341C11-481C-473C-A3D6-93511ED81642}" type="presParOf" srcId="{3557584E-03F1-446C-BD6E-10C33207F5AD}" destId="{2C04A945-4CCA-4661-8D62-CF679D0EF794}" srcOrd="4" destOrd="0" presId="urn:microsoft.com/office/officeart/2005/8/layout/list1"/>
    <dgm:cxn modelId="{D7C7F7E7-FB72-4CA9-9F34-6F2DDCE1C484}" type="presParOf" srcId="{2C04A945-4CCA-4661-8D62-CF679D0EF794}" destId="{53EEAD3B-492A-41FD-96A1-F81A22D9ED9C}" srcOrd="0" destOrd="0" presId="urn:microsoft.com/office/officeart/2005/8/layout/list1"/>
    <dgm:cxn modelId="{74B16518-0AA4-4C35-943A-56CD1A80E2BD}" type="presParOf" srcId="{2C04A945-4CCA-4661-8D62-CF679D0EF794}" destId="{432E5908-73EF-43F7-B6C2-9AAADF1F7E6F}" srcOrd="1" destOrd="0" presId="urn:microsoft.com/office/officeart/2005/8/layout/list1"/>
    <dgm:cxn modelId="{21800FD5-5F16-456C-A316-6BFE31A63349}" type="presParOf" srcId="{3557584E-03F1-446C-BD6E-10C33207F5AD}" destId="{4DD94BD4-E64E-4E4C-9083-5F66C9D6F50F}" srcOrd="5" destOrd="0" presId="urn:microsoft.com/office/officeart/2005/8/layout/list1"/>
    <dgm:cxn modelId="{309CE39F-E919-42AF-BAC6-66412D3A21B5}" type="presParOf" srcId="{3557584E-03F1-446C-BD6E-10C33207F5AD}" destId="{7F8C6B84-B7AD-4340-BC86-A70CE054EEF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1CCAF3-033F-44D3-8DF0-0B3055BF8D9E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760D5C-4A12-488B-A3BA-7C172F5E4458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US">
              <a:latin typeface="Calibri"/>
            </a:rPr>
            <a:t>Everyone</a:t>
          </a:r>
          <a:r>
            <a:rPr lang="en-US"/>
            <a:t> </a:t>
          </a:r>
          <a:r>
            <a:rPr lang="en-US">
              <a:latin typeface="Calibri"/>
            </a:rPr>
            <a:t>is responsible </a:t>
          </a:r>
          <a:r>
            <a:rPr lang="en-US"/>
            <a:t>for safety implementation and reporting unsafe conditions</a:t>
          </a:r>
          <a:r>
            <a:rPr lang="en-US">
              <a:latin typeface="Calibri"/>
            </a:rPr>
            <a:t>.</a:t>
          </a:r>
          <a:r>
            <a:rPr lang="en-US"/>
            <a:t> </a:t>
          </a:r>
        </a:p>
      </dgm:t>
    </dgm:pt>
    <dgm:pt modelId="{B34A503D-0A2C-4AAD-9271-0E54241CE38F}" type="parTrans" cxnId="{AC4D253A-A4A1-4EB6-86AE-EFC260F3154B}">
      <dgm:prSet/>
      <dgm:spPr/>
      <dgm:t>
        <a:bodyPr/>
        <a:lstStyle/>
        <a:p>
          <a:endParaRPr lang="en-US"/>
        </a:p>
      </dgm:t>
    </dgm:pt>
    <dgm:pt modelId="{E36E1DC9-E3AD-417B-BCBA-C3B94D979169}" type="sibTrans" cxnId="{AC4D253A-A4A1-4EB6-86AE-EFC260F3154B}">
      <dgm:prSet/>
      <dgm:spPr/>
      <dgm:t>
        <a:bodyPr/>
        <a:lstStyle/>
        <a:p>
          <a:endParaRPr lang="en-US"/>
        </a:p>
      </dgm:t>
    </dgm:pt>
    <dgm:pt modelId="{BC71BB86-948D-42C7-A5D5-ED40A4F22ACA}">
      <dgm:prSet/>
      <dgm:spPr>
        <a:solidFill>
          <a:schemeClr val="accent1"/>
        </a:solidFill>
      </dgm:spPr>
      <dgm:t>
        <a:bodyPr/>
        <a:lstStyle/>
        <a:p>
          <a:r>
            <a:rPr lang="en-US"/>
            <a:t>A blame-free environment for individual reporting of errors or near misses without fear of reprimand or punishment</a:t>
          </a:r>
          <a:r>
            <a:rPr lang="en-US">
              <a:latin typeface="Calibri"/>
            </a:rPr>
            <a:t>.</a:t>
          </a:r>
          <a:endParaRPr lang="en-US"/>
        </a:p>
      </dgm:t>
    </dgm:pt>
    <dgm:pt modelId="{7AD143A6-9905-4F39-9B01-B950684CF1FE}" type="parTrans" cxnId="{1F40FB4E-A920-457E-9D8A-5F96D398C0D1}">
      <dgm:prSet/>
      <dgm:spPr/>
      <dgm:t>
        <a:bodyPr/>
        <a:lstStyle/>
        <a:p>
          <a:endParaRPr lang="en-US"/>
        </a:p>
      </dgm:t>
    </dgm:pt>
    <dgm:pt modelId="{97812C65-85BD-4F49-8216-2A5A636748A3}" type="sibTrans" cxnId="{1F40FB4E-A920-457E-9D8A-5F96D398C0D1}">
      <dgm:prSet/>
      <dgm:spPr/>
      <dgm:t>
        <a:bodyPr/>
        <a:lstStyle/>
        <a:p>
          <a:endParaRPr lang="en-US"/>
        </a:p>
      </dgm:t>
    </dgm:pt>
    <dgm:pt modelId="{EBC7FD55-F74B-4282-91B3-F4A9F8714C6D}">
      <dgm:prSet/>
      <dgm:spPr>
        <a:solidFill>
          <a:schemeClr val="accent1"/>
        </a:solidFill>
      </dgm:spPr>
      <dgm:t>
        <a:bodyPr/>
        <a:lstStyle/>
        <a:p>
          <a:pPr rtl="0"/>
          <a:r>
            <a:rPr lang="en-US">
              <a:latin typeface="Calibri"/>
            </a:rPr>
            <a:t>Encourages</a:t>
          </a:r>
          <a:r>
            <a:rPr lang="en-US"/>
            <a:t> </a:t>
          </a:r>
          <a:r>
            <a:rPr lang="en-US">
              <a:latin typeface="Calibri"/>
            </a:rPr>
            <a:t>collaborative</a:t>
          </a:r>
          <a:r>
            <a:rPr lang="en-US"/>
            <a:t> decision-making across all staff levels and disciplines to seek solutions to </a:t>
          </a:r>
          <a:r>
            <a:rPr lang="en-US">
              <a:latin typeface="Calibri"/>
            </a:rPr>
            <a:t>employee and</a:t>
          </a:r>
          <a:r>
            <a:rPr lang="en-US"/>
            <a:t> patient safety problems</a:t>
          </a:r>
          <a:r>
            <a:rPr lang="en-US">
              <a:latin typeface="Calibri"/>
            </a:rPr>
            <a:t>.</a:t>
          </a:r>
          <a:r>
            <a:rPr lang="en-US"/>
            <a:t> </a:t>
          </a:r>
        </a:p>
      </dgm:t>
    </dgm:pt>
    <dgm:pt modelId="{2243CE63-CBA8-45DB-8117-9E013FD807F4}" type="parTrans" cxnId="{E9ADC15D-60EA-4068-8753-9CBFE25248B2}">
      <dgm:prSet/>
      <dgm:spPr/>
      <dgm:t>
        <a:bodyPr/>
        <a:lstStyle/>
        <a:p>
          <a:endParaRPr lang="en-US"/>
        </a:p>
      </dgm:t>
    </dgm:pt>
    <dgm:pt modelId="{2EFC37CC-5EAD-4355-8F35-1D957118A2B1}" type="sibTrans" cxnId="{E9ADC15D-60EA-4068-8753-9CBFE25248B2}">
      <dgm:prSet/>
      <dgm:spPr/>
      <dgm:t>
        <a:bodyPr/>
        <a:lstStyle/>
        <a:p>
          <a:endParaRPr lang="en-US"/>
        </a:p>
      </dgm:t>
    </dgm:pt>
    <dgm:pt modelId="{265A4211-30F6-4879-A471-28074D0593BF}">
      <dgm:prSet/>
      <dgm:spPr>
        <a:solidFill>
          <a:schemeClr val="accent1"/>
        </a:solidFill>
      </dgm:spPr>
      <dgm:t>
        <a:bodyPr/>
        <a:lstStyle/>
        <a:p>
          <a:r>
            <a:rPr lang="en-US"/>
            <a:t>Organizational commitment of resources to address safety concerns</a:t>
          </a:r>
          <a:r>
            <a:rPr lang="en-US">
              <a:latin typeface="Calibri"/>
            </a:rPr>
            <a:t>.</a:t>
          </a:r>
          <a:r>
            <a:rPr lang="en-US"/>
            <a:t>  </a:t>
          </a:r>
        </a:p>
      </dgm:t>
    </dgm:pt>
    <dgm:pt modelId="{96D6A19D-9E74-4CC2-9772-DFA1D62241A0}" type="parTrans" cxnId="{B2B01626-1894-4C19-865E-7FA7D17684E0}">
      <dgm:prSet/>
      <dgm:spPr/>
      <dgm:t>
        <a:bodyPr/>
        <a:lstStyle/>
        <a:p>
          <a:endParaRPr lang="en-US"/>
        </a:p>
      </dgm:t>
    </dgm:pt>
    <dgm:pt modelId="{BC684587-85BF-42F2-83DE-55422B2296B9}" type="sibTrans" cxnId="{B2B01626-1894-4C19-865E-7FA7D17684E0}">
      <dgm:prSet/>
      <dgm:spPr/>
      <dgm:t>
        <a:bodyPr/>
        <a:lstStyle/>
        <a:p>
          <a:endParaRPr lang="en-US"/>
        </a:p>
      </dgm:t>
    </dgm:pt>
    <dgm:pt modelId="{9AB27E22-1CF3-4DF3-9856-8E357A105CCD}" type="pres">
      <dgm:prSet presAssocID="{1C1CCAF3-033F-44D3-8DF0-0B3055BF8D9E}" presName="diagram" presStyleCnt="0">
        <dgm:presLayoutVars>
          <dgm:dir/>
          <dgm:resizeHandles val="exact"/>
        </dgm:presLayoutVars>
      </dgm:prSet>
      <dgm:spPr/>
    </dgm:pt>
    <dgm:pt modelId="{7385DE36-94D4-461D-BC8D-2BDB1A4C6041}" type="pres">
      <dgm:prSet presAssocID="{57760D5C-4A12-488B-A3BA-7C172F5E4458}" presName="node" presStyleLbl="node1" presStyleIdx="0" presStyleCnt="4">
        <dgm:presLayoutVars>
          <dgm:bulletEnabled val="1"/>
        </dgm:presLayoutVars>
      </dgm:prSet>
      <dgm:spPr/>
    </dgm:pt>
    <dgm:pt modelId="{C264040F-3388-4D6D-A26F-A6D5A86DC6A0}" type="pres">
      <dgm:prSet presAssocID="{E36E1DC9-E3AD-417B-BCBA-C3B94D979169}" presName="sibTrans" presStyleCnt="0"/>
      <dgm:spPr/>
    </dgm:pt>
    <dgm:pt modelId="{A4FDB7D2-5B1A-4C75-862A-E25C3C13D677}" type="pres">
      <dgm:prSet presAssocID="{BC71BB86-948D-42C7-A5D5-ED40A4F22ACA}" presName="node" presStyleLbl="node1" presStyleIdx="1" presStyleCnt="4">
        <dgm:presLayoutVars>
          <dgm:bulletEnabled val="1"/>
        </dgm:presLayoutVars>
      </dgm:prSet>
      <dgm:spPr/>
    </dgm:pt>
    <dgm:pt modelId="{B73DE989-F8CB-4468-87F6-DAFCE7BB7FDE}" type="pres">
      <dgm:prSet presAssocID="{97812C65-85BD-4F49-8216-2A5A636748A3}" presName="sibTrans" presStyleCnt="0"/>
      <dgm:spPr/>
    </dgm:pt>
    <dgm:pt modelId="{8541A6D7-3416-48AE-B35C-0B2F0E720F25}" type="pres">
      <dgm:prSet presAssocID="{EBC7FD55-F74B-4282-91B3-F4A9F8714C6D}" presName="node" presStyleLbl="node1" presStyleIdx="2" presStyleCnt="4">
        <dgm:presLayoutVars>
          <dgm:bulletEnabled val="1"/>
        </dgm:presLayoutVars>
      </dgm:prSet>
      <dgm:spPr/>
    </dgm:pt>
    <dgm:pt modelId="{C56C080B-CBFC-4F97-BA76-EF16F6430F83}" type="pres">
      <dgm:prSet presAssocID="{2EFC37CC-5EAD-4355-8F35-1D957118A2B1}" presName="sibTrans" presStyleCnt="0"/>
      <dgm:spPr/>
    </dgm:pt>
    <dgm:pt modelId="{1637A32A-716F-4F8E-A08C-8735F28B8F7B}" type="pres">
      <dgm:prSet presAssocID="{265A4211-30F6-4879-A471-28074D0593BF}" presName="node" presStyleLbl="node1" presStyleIdx="3" presStyleCnt="4">
        <dgm:presLayoutVars>
          <dgm:bulletEnabled val="1"/>
        </dgm:presLayoutVars>
      </dgm:prSet>
      <dgm:spPr/>
    </dgm:pt>
  </dgm:ptLst>
  <dgm:cxnLst>
    <dgm:cxn modelId="{B2B01626-1894-4C19-865E-7FA7D17684E0}" srcId="{1C1CCAF3-033F-44D3-8DF0-0B3055BF8D9E}" destId="{265A4211-30F6-4879-A471-28074D0593BF}" srcOrd="3" destOrd="0" parTransId="{96D6A19D-9E74-4CC2-9772-DFA1D62241A0}" sibTransId="{BC684587-85BF-42F2-83DE-55422B2296B9}"/>
    <dgm:cxn modelId="{AC4D253A-A4A1-4EB6-86AE-EFC260F3154B}" srcId="{1C1CCAF3-033F-44D3-8DF0-0B3055BF8D9E}" destId="{57760D5C-4A12-488B-A3BA-7C172F5E4458}" srcOrd="0" destOrd="0" parTransId="{B34A503D-0A2C-4AAD-9271-0E54241CE38F}" sibTransId="{E36E1DC9-E3AD-417B-BCBA-C3B94D979169}"/>
    <dgm:cxn modelId="{E9ADC15D-60EA-4068-8753-9CBFE25248B2}" srcId="{1C1CCAF3-033F-44D3-8DF0-0B3055BF8D9E}" destId="{EBC7FD55-F74B-4282-91B3-F4A9F8714C6D}" srcOrd="2" destOrd="0" parTransId="{2243CE63-CBA8-45DB-8117-9E013FD807F4}" sibTransId="{2EFC37CC-5EAD-4355-8F35-1D957118A2B1}"/>
    <dgm:cxn modelId="{8BB0E268-7426-4871-8FC0-F279A294E279}" type="presOf" srcId="{BC71BB86-948D-42C7-A5D5-ED40A4F22ACA}" destId="{A4FDB7D2-5B1A-4C75-862A-E25C3C13D677}" srcOrd="0" destOrd="0" presId="urn:microsoft.com/office/officeart/2005/8/layout/default"/>
    <dgm:cxn modelId="{1F40FB4E-A920-457E-9D8A-5F96D398C0D1}" srcId="{1C1CCAF3-033F-44D3-8DF0-0B3055BF8D9E}" destId="{BC71BB86-948D-42C7-A5D5-ED40A4F22ACA}" srcOrd="1" destOrd="0" parTransId="{7AD143A6-9905-4F39-9B01-B950684CF1FE}" sibTransId="{97812C65-85BD-4F49-8216-2A5A636748A3}"/>
    <dgm:cxn modelId="{57A3A857-A455-4497-9D43-6996CB5CDE33}" type="presOf" srcId="{265A4211-30F6-4879-A471-28074D0593BF}" destId="{1637A32A-716F-4F8E-A08C-8735F28B8F7B}" srcOrd="0" destOrd="0" presId="urn:microsoft.com/office/officeart/2005/8/layout/default"/>
    <dgm:cxn modelId="{BA51CFC6-1A23-4DE5-B6B3-04F58EB88DCE}" type="presOf" srcId="{EBC7FD55-F74B-4282-91B3-F4A9F8714C6D}" destId="{8541A6D7-3416-48AE-B35C-0B2F0E720F25}" srcOrd="0" destOrd="0" presId="urn:microsoft.com/office/officeart/2005/8/layout/default"/>
    <dgm:cxn modelId="{31448CEE-D6D5-4EFC-AB95-8803BE633913}" type="presOf" srcId="{1C1CCAF3-033F-44D3-8DF0-0B3055BF8D9E}" destId="{9AB27E22-1CF3-4DF3-9856-8E357A105CCD}" srcOrd="0" destOrd="0" presId="urn:microsoft.com/office/officeart/2005/8/layout/default"/>
    <dgm:cxn modelId="{1CEF30FD-2400-472B-A5E3-BEF9A5CBE155}" type="presOf" srcId="{57760D5C-4A12-488B-A3BA-7C172F5E4458}" destId="{7385DE36-94D4-461D-BC8D-2BDB1A4C6041}" srcOrd="0" destOrd="0" presId="urn:microsoft.com/office/officeart/2005/8/layout/default"/>
    <dgm:cxn modelId="{8B362C14-F1E5-4178-80E9-5B8CB08F4304}" type="presParOf" srcId="{9AB27E22-1CF3-4DF3-9856-8E357A105CCD}" destId="{7385DE36-94D4-461D-BC8D-2BDB1A4C6041}" srcOrd="0" destOrd="0" presId="urn:microsoft.com/office/officeart/2005/8/layout/default"/>
    <dgm:cxn modelId="{6EF4AB7A-350E-468E-9C80-D1C2FDF012D4}" type="presParOf" srcId="{9AB27E22-1CF3-4DF3-9856-8E357A105CCD}" destId="{C264040F-3388-4D6D-A26F-A6D5A86DC6A0}" srcOrd="1" destOrd="0" presId="urn:microsoft.com/office/officeart/2005/8/layout/default"/>
    <dgm:cxn modelId="{0B716919-A6A7-4BC5-88E4-AB254C2D0B3E}" type="presParOf" srcId="{9AB27E22-1CF3-4DF3-9856-8E357A105CCD}" destId="{A4FDB7D2-5B1A-4C75-862A-E25C3C13D677}" srcOrd="2" destOrd="0" presId="urn:microsoft.com/office/officeart/2005/8/layout/default"/>
    <dgm:cxn modelId="{79EA88BA-88BA-4446-A4F0-18F6CCFBAF7C}" type="presParOf" srcId="{9AB27E22-1CF3-4DF3-9856-8E357A105CCD}" destId="{B73DE989-F8CB-4468-87F6-DAFCE7BB7FDE}" srcOrd="3" destOrd="0" presId="urn:microsoft.com/office/officeart/2005/8/layout/default"/>
    <dgm:cxn modelId="{3802D455-C304-4C59-93FB-785219643870}" type="presParOf" srcId="{9AB27E22-1CF3-4DF3-9856-8E357A105CCD}" destId="{8541A6D7-3416-48AE-B35C-0B2F0E720F25}" srcOrd="4" destOrd="0" presId="urn:microsoft.com/office/officeart/2005/8/layout/default"/>
    <dgm:cxn modelId="{8A8DB994-82D2-40C9-8879-8BCE9B623CFF}" type="presParOf" srcId="{9AB27E22-1CF3-4DF3-9856-8E357A105CCD}" destId="{C56C080B-CBFC-4F97-BA76-EF16F6430F83}" srcOrd="5" destOrd="0" presId="urn:microsoft.com/office/officeart/2005/8/layout/default"/>
    <dgm:cxn modelId="{F9C4CEB3-7CD6-4436-B32E-F416E7789B03}" type="presParOf" srcId="{9AB27E22-1CF3-4DF3-9856-8E357A105CCD}" destId="{1637A32A-716F-4F8E-A08C-8735F28B8F7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DD5C11-8895-4198-BA3D-B455B667FDD3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6A7EDA-4849-4B9E-B8CB-27B7F72B68B8}">
      <dgm:prSet phldrT="[Text]"/>
      <dgm:spPr/>
      <dgm:t>
        <a:bodyPr/>
        <a:lstStyle/>
        <a:p>
          <a:r>
            <a:rPr lang="en-US"/>
            <a:t>Medical History</a:t>
          </a:r>
        </a:p>
      </dgm:t>
    </dgm:pt>
    <dgm:pt modelId="{FE9675E7-7FE9-4D24-B2E2-A49F70AFE927}" type="parTrans" cxnId="{81757707-813F-4A86-B2E0-62EEEB91DD35}">
      <dgm:prSet/>
      <dgm:spPr/>
      <dgm:t>
        <a:bodyPr/>
        <a:lstStyle/>
        <a:p>
          <a:endParaRPr lang="en-US"/>
        </a:p>
      </dgm:t>
    </dgm:pt>
    <dgm:pt modelId="{673874B0-F8AD-4A24-9CF2-9147DBCF7C56}" type="sibTrans" cxnId="{81757707-813F-4A86-B2E0-62EEEB91DD35}">
      <dgm:prSet/>
      <dgm:spPr/>
      <dgm:t>
        <a:bodyPr/>
        <a:lstStyle/>
        <a:p>
          <a:endParaRPr lang="en-US"/>
        </a:p>
      </dgm:t>
    </dgm:pt>
    <dgm:pt modelId="{5AE09EB1-9EFF-439F-8A6C-17D2F025BD4F}">
      <dgm:prSet phldrT="[Text]"/>
      <dgm:spPr/>
      <dgm:t>
        <a:bodyPr/>
        <a:lstStyle/>
        <a:p>
          <a:r>
            <a:rPr lang="en-US"/>
            <a:t>37 YO c/o foreign object sensation,  pressure</a:t>
          </a:r>
          <a:r>
            <a:rPr lang="en-US">
              <a:latin typeface="Calibri"/>
            </a:rPr>
            <a:t>,</a:t>
          </a:r>
          <a:r>
            <a:rPr lang="en-US"/>
            <a:t> and blurred vision OS. </a:t>
          </a:r>
        </a:p>
      </dgm:t>
    </dgm:pt>
    <dgm:pt modelId="{71E0846D-B163-4E7F-B4A9-4CA2B21CBF77}" type="parTrans" cxnId="{8F382F16-E7F3-408A-9F94-2AF657C51CCC}">
      <dgm:prSet/>
      <dgm:spPr/>
      <dgm:t>
        <a:bodyPr/>
        <a:lstStyle/>
        <a:p>
          <a:endParaRPr lang="en-US"/>
        </a:p>
      </dgm:t>
    </dgm:pt>
    <dgm:pt modelId="{7447B947-B7EB-4627-95F0-1C8BCAE180FA}" type="sibTrans" cxnId="{8F382F16-E7F3-408A-9F94-2AF657C51CCC}">
      <dgm:prSet/>
      <dgm:spPr/>
      <dgm:t>
        <a:bodyPr/>
        <a:lstStyle/>
        <a:p>
          <a:endParaRPr lang="en-US"/>
        </a:p>
      </dgm:t>
    </dgm:pt>
    <dgm:pt modelId="{1079F2A3-1C61-4531-ADA4-8C3F4196686E}">
      <dgm:prSet phldrT="[Text]"/>
      <dgm:spPr/>
      <dgm:t>
        <a:bodyPr/>
        <a:lstStyle/>
        <a:p>
          <a:r>
            <a:rPr lang="en-US"/>
            <a:t>Surgery</a:t>
          </a:r>
        </a:p>
      </dgm:t>
    </dgm:pt>
    <dgm:pt modelId="{944F1C34-D756-45C4-9DAC-59C9B53D3F72}" type="parTrans" cxnId="{42339C92-B2EB-4D0D-9B9D-9906F19090C0}">
      <dgm:prSet/>
      <dgm:spPr/>
      <dgm:t>
        <a:bodyPr/>
        <a:lstStyle/>
        <a:p>
          <a:endParaRPr lang="en-US"/>
        </a:p>
      </dgm:t>
    </dgm:pt>
    <dgm:pt modelId="{25A7D132-8A88-44C6-B62F-28E1B9924968}" type="sibTrans" cxnId="{42339C92-B2EB-4D0D-9B9D-9906F19090C0}">
      <dgm:prSet/>
      <dgm:spPr/>
      <dgm:t>
        <a:bodyPr/>
        <a:lstStyle/>
        <a:p>
          <a:endParaRPr lang="en-US"/>
        </a:p>
      </dgm:t>
    </dgm:pt>
    <dgm:pt modelId="{6C12D4A3-5FE6-4528-9D17-7D7D0ECDDC5B}">
      <dgm:prSet phldrT="[Text]"/>
      <dgm:spPr/>
      <dgm:t>
        <a:bodyPr/>
        <a:lstStyle/>
        <a:p>
          <a:r>
            <a:rPr lang="en-US"/>
            <a:t>Outcome</a:t>
          </a:r>
        </a:p>
      </dgm:t>
    </dgm:pt>
    <dgm:pt modelId="{34B9814C-6442-448D-BA75-C2ECF2863BF5}" type="parTrans" cxnId="{5EB1B443-A0B8-4895-9E5B-5E84BE736F24}">
      <dgm:prSet/>
      <dgm:spPr/>
      <dgm:t>
        <a:bodyPr/>
        <a:lstStyle/>
        <a:p>
          <a:endParaRPr lang="en-US"/>
        </a:p>
      </dgm:t>
    </dgm:pt>
    <dgm:pt modelId="{BE442C5E-59A0-4020-955A-3EC53DF17B4A}" type="sibTrans" cxnId="{5EB1B443-A0B8-4895-9E5B-5E84BE736F24}">
      <dgm:prSet/>
      <dgm:spPr/>
      <dgm:t>
        <a:bodyPr/>
        <a:lstStyle/>
        <a:p>
          <a:endParaRPr lang="en-US"/>
        </a:p>
      </dgm:t>
    </dgm:pt>
    <dgm:pt modelId="{031D4661-0EC9-4C86-8A46-A096ACA49CC1}">
      <dgm:prSet phldrT="[Text]"/>
      <dgm:spPr/>
      <dgm:t>
        <a:bodyPr/>
        <a:lstStyle/>
        <a:p>
          <a:pPr rtl="0"/>
          <a:r>
            <a:rPr lang="en-US"/>
            <a:t>Glare gone but having</a:t>
          </a:r>
          <a:r>
            <a:rPr lang="en-US">
              <a:latin typeface="Calibri"/>
            </a:rPr>
            <a:t> </a:t>
          </a:r>
          <a:r>
            <a:rPr lang="en-US"/>
            <a:t> </a:t>
          </a:r>
          <a:r>
            <a:rPr lang="en-US">
              <a:latin typeface="Calibri"/>
            </a:rPr>
            <a:t>difficulty reading.</a:t>
          </a:r>
          <a:endParaRPr lang="en-US"/>
        </a:p>
      </dgm:t>
    </dgm:pt>
    <dgm:pt modelId="{DAE6F214-3C3C-4BA1-9CB8-1531E56D7F4D}" type="parTrans" cxnId="{2EF48393-F4FF-4CA7-B6BA-F715CC54A595}">
      <dgm:prSet/>
      <dgm:spPr/>
      <dgm:t>
        <a:bodyPr/>
        <a:lstStyle/>
        <a:p>
          <a:endParaRPr lang="en-US"/>
        </a:p>
      </dgm:t>
    </dgm:pt>
    <dgm:pt modelId="{511CB31D-3518-4EA7-B985-3D8D657FC005}" type="sibTrans" cxnId="{2EF48393-F4FF-4CA7-B6BA-F715CC54A595}">
      <dgm:prSet/>
      <dgm:spPr/>
      <dgm:t>
        <a:bodyPr/>
        <a:lstStyle/>
        <a:p>
          <a:endParaRPr lang="en-US"/>
        </a:p>
      </dgm:t>
    </dgm:pt>
    <dgm:pt modelId="{20B5FB4E-C67A-4240-A9D0-4BD3569B4734}">
      <dgm:prSet/>
      <dgm:spPr/>
      <dgm:t>
        <a:bodyPr/>
        <a:lstStyle/>
        <a:p>
          <a:r>
            <a:rPr lang="en-US"/>
            <a:t>Referral</a:t>
          </a:r>
        </a:p>
      </dgm:t>
    </dgm:pt>
    <dgm:pt modelId="{B3C207D0-E6B8-4B4B-A1B4-61CCB9CF4815}" type="parTrans" cxnId="{77AEE945-453B-40D5-AF36-D39CA65FD452}">
      <dgm:prSet/>
      <dgm:spPr/>
      <dgm:t>
        <a:bodyPr/>
        <a:lstStyle/>
        <a:p>
          <a:endParaRPr lang="en-US"/>
        </a:p>
      </dgm:t>
    </dgm:pt>
    <dgm:pt modelId="{BD709F21-5393-4144-ADCE-658E41A7266C}" type="sibTrans" cxnId="{77AEE945-453B-40D5-AF36-D39CA65FD452}">
      <dgm:prSet/>
      <dgm:spPr/>
      <dgm:t>
        <a:bodyPr/>
        <a:lstStyle/>
        <a:p>
          <a:endParaRPr lang="en-US"/>
        </a:p>
      </dgm:t>
    </dgm:pt>
    <dgm:pt modelId="{8D2D29D5-DCC4-41AD-BA52-BBE2061CA52C}">
      <dgm:prSet/>
      <dgm:spPr/>
      <dgm:t>
        <a:bodyPr/>
        <a:lstStyle/>
        <a:p>
          <a:r>
            <a:rPr lang="en-US"/>
            <a:t>Postop</a:t>
          </a:r>
        </a:p>
      </dgm:t>
    </dgm:pt>
    <dgm:pt modelId="{9D4F79EA-752F-4ED1-87F0-426C50F1F1E1}" type="parTrans" cxnId="{2C44C25B-DB9D-4DBB-A710-C5C26D559348}">
      <dgm:prSet/>
      <dgm:spPr/>
      <dgm:t>
        <a:bodyPr/>
        <a:lstStyle/>
        <a:p>
          <a:endParaRPr lang="en-US"/>
        </a:p>
      </dgm:t>
    </dgm:pt>
    <dgm:pt modelId="{C0D609F9-C55F-4C88-9A24-02DA8EFFE4AB}" type="sibTrans" cxnId="{2C44C25B-DB9D-4DBB-A710-C5C26D559348}">
      <dgm:prSet/>
      <dgm:spPr/>
      <dgm:t>
        <a:bodyPr/>
        <a:lstStyle/>
        <a:p>
          <a:endParaRPr lang="en-US"/>
        </a:p>
      </dgm:t>
    </dgm:pt>
    <dgm:pt modelId="{4A4F582A-AA3F-4B97-A989-B4610095F392}">
      <dgm:prSet/>
      <dgm:spPr/>
      <dgm:t>
        <a:bodyPr/>
        <a:lstStyle/>
        <a:p>
          <a:r>
            <a:rPr lang="en-US">
              <a:latin typeface="Calibri"/>
            </a:rPr>
            <a:t>Dx</a:t>
          </a:r>
          <a:r>
            <a:rPr lang="en-US"/>
            <a:t>: Cataracts OU. 20/80 OS, 20/25 OD. </a:t>
          </a:r>
        </a:p>
      </dgm:t>
    </dgm:pt>
    <dgm:pt modelId="{C77A0B52-AEA7-4D90-BBD9-438CA5900E21}" type="parTrans" cxnId="{4D0814C4-7E44-48AA-A3CE-7FDFC6B13EBB}">
      <dgm:prSet/>
      <dgm:spPr/>
      <dgm:t>
        <a:bodyPr/>
        <a:lstStyle/>
        <a:p>
          <a:endParaRPr lang="en-US"/>
        </a:p>
      </dgm:t>
    </dgm:pt>
    <dgm:pt modelId="{60B0D14C-14CF-439F-AC05-2F579E617F98}" type="sibTrans" cxnId="{4D0814C4-7E44-48AA-A3CE-7FDFC6B13EBB}">
      <dgm:prSet/>
      <dgm:spPr/>
      <dgm:t>
        <a:bodyPr/>
        <a:lstStyle/>
        <a:p>
          <a:endParaRPr lang="en-US"/>
        </a:p>
      </dgm:t>
    </dgm:pt>
    <dgm:pt modelId="{CF66D6B6-8894-428B-A74C-986D79FDC56E}">
      <dgm:prSet/>
      <dgm:spPr/>
      <dgm:t>
        <a:bodyPr/>
        <a:lstStyle/>
        <a:p>
          <a:r>
            <a:rPr lang="en-US" err="1"/>
            <a:t>Pentacam</a:t>
          </a:r>
          <a:r>
            <a:rPr lang="en-US"/>
            <a:t>: early keratoconus OU but not addressed. </a:t>
          </a:r>
        </a:p>
      </dgm:t>
    </dgm:pt>
    <dgm:pt modelId="{76DF13A9-04AD-41B6-B6F3-D63358B47859}" type="parTrans" cxnId="{CBA37A07-243A-488D-9253-B490C378427E}">
      <dgm:prSet/>
      <dgm:spPr/>
      <dgm:t>
        <a:bodyPr/>
        <a:lstStyle/>
        <a:p>
          <a:endParaRPr lang="en-US"/>
        </a:p>
      </dgm:t>
    </dgm:pt>
    <dgm:pt modelId="{E50F43DD-738B-48AA-BF0F-27A8D254BFE1}" type="sibTrans" cxnId="{CBA37A07-243A-488D-9253-B490C378427E}">
      <dgm:prSet/>
      <dgm:spPr/>
      <dgm:t>
        <a:bodyPr/>
        <a:lstStyle/>
        <a:p>
          <a:endParaRPr lang="en-US"/>
        </a:p>
      </dgm:t>
    </dgm:pt>
    <dgm:pt modelId="{E273E5C7-E744-4F46-BF17-C6AFB72B4999}">
      <dgm:prSet/>
      <dgm:spPr/>
      <dgm:t>
        <a:bodyPr/>
        <a:lstStyle/>
        <a:p>
          <a:r>
            <a:rPr lang="en-US"/>
            <a:t>Cataract surgery recommended.</a:t>
          </a:r>
        </a:p>
      </dgm:t>
    </dgm:pt>
    <dgm:pt modelId="{05BC0449-7E7F-43CB-9BB5-7C039A1FEE0C}" type="parTrans" cxnId="{FCC5D9BF-F247-41F0-B7B1-BC7FED0DC192}">
      <dgm:prSet/>
      <dgm:spPr/>
      <dgm:t>
        <a:bodyPr/>
        <a:lstStyle/>
        <a:p>
          <a:endParaRPr lang="en-US"/>
        </a:p>
      </dgm:t>
    </dgm:pt>
    <dgm:pt modelId="{436D59DF-E8E2-4D83-AB02-BBDD1EBB5638}" type="sibTrans" cxnId="{FCC5D9BF-F247-41F0-B7B1-BC7FED0DC192}">
      <dgm:prSet/>
      <dgm:spPr/>
      <dgm:t>
        <a:bodyPr/>
        <a:lstStyle/>
        <a:p>
          <a:endParaRPr lang="en-US"/>
        </a:p>
      </dgm:t>
    </dgm:pt>
    <dgm:pt modelId="{57877C0E-4F12-4CC5-AF45-A558E47BE881}">
      <dgm:prSet/>
      <dgm:spPr/>
      <dgm:t>
        <a:bodyPr/>
        <a:lstStyle/>
        <a:p>
          <a:r>
            <a:rPr lang="en-US"/>
            <a:t>Cataract surgery with multifocal </a:t>
          </a:r>
          <a:r>
            <a:rPr lang="en-US" err="1"/>
            <a:t>toric</a:t>
          </a:r>
          <a:r>
            <a:rPr lang="en-US"/>
            <a:t> IOL OS. </a:t>
          </a:r>
        </a:p>
      </dgm:t>
    </dgm:pt>
    <dgm:pt modelId="{98F61A07-3EA5-4FC3-9180-C60282791522}" type="parTrans" cxnId="{639B1A59-1540-491A-97BA-362B094F2108}">
      <dgm:prSet/>
      <dgm:spPr/>
      <dgm:t>
        <a:bodyPr/>
        <a:lstStyle/>
        <a:p>
          <a:endParaRPr lang="en-US"/>
        </a:p>
      </dgm:t>
    </dgm:pt>
    <dgm:pt modelId="{1474DEBB-FA69-4BA8-8AED-95A3DB127F20}" type="sibTrans" cxnId="{639B1A59-1540-491A-97BA-362B094F2108}">
      <dgm:prSet/>
      <dgm:spPr/>
      <dgm:t>
        <a:bodyPr/>
        <a:lstStyle/>
        <a:p>
          <a:endParaRPr lang="en-US"/>
        </a:p>
      </dgm:t>
    </dgm:pt>
    <dgm:pt modelId="{ED008F88-4956-4BC8-BEDA-CD41289A4207}">
      <dgm:prSet/>
      <dgm:spPr/>
      <dgm:t>
        <a:bodyPr/>
        <a:lstStyle/>
        <a:p>
          <a:r>
            <a:rPr lang="en-US"/>
            <a:t>Postop c/o decreased vision, glare, and trouble reading. </a:t>
          </a:r>
        </a:p>
      </dgm:t>
    </dgm:pt>
    <dgm:pt modelId="{C1C948F6-981A-4A75-B560-A50120EFA4FC}" type="parTrans" cxnId="{48C3EAEF-3E62-4AB0-93A3-D61BB3FBBD76}">
      <dgm:prSet/>
      <dgm:spPr/>
      <dgm:t>
        <a:bodyPr/>
        <a:lstStyle/>
        <a:p>
          <a:endParaRPr lang="en-US"/>
        </a:p>
      </dgm:t>
    </dgm:pt>
    <dgm:pt modelId="{023D9429-FC24-42F1-B9B0-D7234E08FA93}" type="sibTrans" cxnId="{48C3EAEF-3E62-4AB0-93A3-D61BB3FBBD76}">
      <dgm:prSet/>
      <dgm:spPr/>
      <dgm:t>
        <a:bodyPr/>
        <a:lstStyle/>
        <a:p>
          <a:endParaRPr lang="en-US"/>
        </a:p>
      </dgm:t>
    </dgm:pt>
    <dgm:pt modelId="{065D0EA0-041F-4924-B094-D4D32A2E0720}">
      <dgm:prSet/>
      <dgm:spPr/>
      <dgm:t>
        <a:bodyPr/>
        <a:lstStyle/>
        <a:p>
          <a:pPr rtl="0"/>
          <a:r>
            <a:rPr lang="en-US">
              <a:latin typeface="Calibri"/>
            </a:rPr>
            <a:t>20/25</a:t>
          </a:r>
          <a:r>
            <a:rPr lang="en-US"/>
            <a:t> </a:t>
          </a:r>
          <a:r>
            <a:rPr lang="en-US">
              <a:latin typeface="Calibri"/>
            </a:rPr>
            <a:t>OS, 20/20 OD</a:t>
          </a:r>
          <a:r>
            <a:rPr lang="en-US"/>
            <a:t>. Surgery to reposition IOL 1.5 months postop.</a:t>
          </a:r>
        </a:p>
      </dgm:t>
    </dgm:pt>
    <dgm:pt modelId="{E25CA75F-DA1B-45C4-9613-EB07670B4852}" type="parTrans" cxnId="{84676190-77AA-496D-B988-79E4536F812D}">
      <dgm:prSet/>
      <dgm:spPr/>
      <dgm:t>
        <a:bodyPr/>
        <a:lstStyle/>
        <a:p>
          <a:endParaRPr lang="en-US"/>
        </a:p>
      </dgm:t>
    </dgm:pt>
    <dgm:pt modelId="{36E56AE1-FE58-4B46-A7C2-77173AA55E6B}" type="sibTrans" cxnId="{84676190-77AA-496D-B988-79E4536F812D}">
      <dgm:prSet/>
      <dgm:spPr/>
      <dgm:t>
        <a:bodyPr/>
        <a:lstStyle/>
        <a:p>
          <a:endParaRPr lang="en-US"/>
        </a:p>
      </dgm:t>
    </dgm:pt>
    <dgm:pt modelId="{E390E9A5-5BA0-4316-BE4A-D987CDC28AE0}">
      <dgm:prSet/>
      <dgm:spPr/>
      <dgm:t>
        <a:bodyPr/>
        <a:lstStyle/>
        <a:p>
          <a:r>
            <a:rPr lang="en-US"/>
            <a:t>2</a:t>
          </a:r>
          <a:r>
            <a:rPr lang="en-US" baseline="30000"/>
            <a:t>nd</a:t>
          </a:r>
          <a:r>
            <a:rPr lang="en-US"/>
            <a:t> Petacam 2 months post op</a:t>
          </a:r>
        </a:p>
      </dgm:t>
    </dgm:pt>
    <dgm:pt modelId="{D241AACD-03B0-42E1-8F78-3985C4116530}" type="parTrans" cxnId="{A67C1B2D-E932-4695-A041-F7B0BDF6AF60}">
      <dgm:prSet/>
      <dgm:spPr/>
      <dgm:t>
        <a:bodyPr/>
        <a:lstStyle/>
        <a:p>
          <a:endParaRPr lang="en-US"/>
        </a:p>
      </dgm:t>
    </dgm:pt>
    <dgm:pt modelId="{27E466D5-6A07-417E-A3D2-ACA3E43A5029}" type="sibTrans" cxnId="{A67C1B2D-E932-4695-A041-F7B0BDF6AF60}">
      <dgm:prSet/>
      <dgm:spPr/>
      <dgm:t>
        <a:bodyPr/>
        <a:lstStyle/>
        <a:p>
          <a:endParaRPr lang="en-US"/>
        </a:p>
      </dgm:t>
    </dgm:pt>
    <dgm:pt modelId="{1B2CEDCF-E4CD-43E5-8260-C0E7B1CB9CE9}">
      <dgm:prSet/>
      <dgm:spPr/>
      <dgm:t>
        <a:bodyPr/>
        <a:lstStyle/>
        <a:p>
          <a:r>
            <a:rPr lang="en-US"/>
            <a:t>4 months postop</a:t>
          </a:r>
        </a:p>
      </dgm:t>
    </dgm:pt>
    <dgm:pt modelId="{38838F0A-769C-4E78-9C17-34DF56FF5FDA}" type="parTrans" cxnId="{FBFC916F-1A37-41AB-8B6B-C9E09A74B95D}">
      <dgm:prSet/>
      <dgm:spPr/>
      <dgm:t>
        <a:bodyPr/>
        <a:lstStyle/>
        <a:p>
          <a:endParaRPr lang="en-US"/>
        </a:p>
      </dgm:t>
    </dgm:pt>
    <dgm:pt modelId="{D0183421-4C30-4BE1-9877-1FAD06080644}" type="sibTrans" cxnId="{FBFC916F-1A37-41AB-8B6B-C9E09A74B95D}">
      <dgm:prSet/>
      <dgm:spPr/>
      <dgm:t>
        <a:bodyPr/>
        <a:lstStyle/>
        <a:p>
          <a:endParaRPr lang="en-US"/>
        </a:p>
      </dgm:t>
    </dgm:pt>
    <dgm:pt modelId="{E1296E7C-4BED-4442-968E-3F37B3F44B03}">
      <dgm:prSet/>
      <dgm:spPr/>
      <dgm:t>
        <a:bodyPr/>
        <a:lstStyle/>
        <a:p>
          <a:pPr rtl="0"/>
          <a:r>
            <a:rPr lang="en-US">
              <a:latin typeface="Calibri"/>
            </a:rPr>
            <a:t>Patient reported continued</a:t>
          </a:r>
          <a:r>
            <a:rPr lang="en-US"/>
            <a:t>  issues with reading. </a:t>
          </a:r>
        </a:p>
      </dgm:t>
    </dgm:pt>
    <dgm:pt modelId="{777A7BB3-E2DB-4C82-BE89-C69DE03EC0E6}" type="parTrans" cxnId="{A363CFF8-A586-4027-AE8E-C9423D01658C}">
      <dgm:prSet/>
      <dgm:spPr/>
      <dgm:t>
        <a:bodyPr/>
        <a:lstStyle/>
        <a:p>
          <a:endParaRPr lang="en-US"/>
        </a:p>
      </dgm:t>
    </dgm:pt>
    <dgm:pt modelId="{88B09AC5-6E2C-4350-95C0-C651FCF92034}" type="sibTrans" cxnId="{A363CFF8-A586-4027-AE8E-C9423D01658C}">
      <dgm:prSet/>
      <dgm:spPr/>
      <dgm:t>
        <a:bodyPr/>
        <a:lstStyle/>
        <a:p>
          <a:endParaRPr lang="en-US"/>
        </a:p>
      </dgm:t>
    </dgm:pt>
    <dgm:pt modelId="{908D2CDB-0EE3-44B4-BD17-233499FE35F9}">
      <dgm:prSet phldrT="[Text]"/>
      <dgm:spPr/>
      <dgm:t>
        <a:bodyPr/>
        <a:lstStyle/>
        <a:p>
          <a:r>
            <a:rPr lang="en-US"/>
            <a:t>Settled $235,000 </a:t>
          </a:r>
        </a:p>
      </dgm:t>
    </dgm:pt>
    <dgm:pt modelId="{CD05968F-6E53-4046-9A26-AEB95B128D64}" type="parTrans" cxnId="{448397D8-A895-4533-BD54-CCB682E55348}">
      <dgm:prSet/>
      <dgm:spPr/>
      <dgm:t>
        <a:bodyPr/>
        <a:lstStyle/>
        <a:p>
          <a:endParaRPr lang="en-US"/>
        </a:p>
      </dgm:t>
    </dgm:pt>
    <dgm:pt modelId="{B40EDF61-FD84-46C6-83D7-0D4CDA0ACA6B}" type="sibTrans" cxnId="{448397D8-A895-4533-BD54-CCB682E55348}">
      <dgm:prSet/>
      <dgm:spPr/>
      <dgm:t>
        <a:bodyPr/>
        <a:lstStyle/>
        <a:p>
          <a:endParaRPr lang="en-US"/>
        </a:p>
      </dgm:t>
    </dgm:pt>
    <dgm:pt modelId="{EB199142-64F7-41DC-A2E1-EC6D44BFE83F}">
      <dgm:prSet/>
      <dgm:spPr/>
      <dgm:t>
        <a:bodyPr/>
        <a:lstStyle/>
        <a:p>
          <a:pPr rtl="0"/>
          <a:r>
            <a:rPr lang="en-US"/>
            <a:t>Cornea MD exchanged </a:t>
          </a:r>
          <a:r>
            <a:rPr lang="en-US">
              <a:latin typeface="Calibri"/>
            </a:rPr>
            <a:t>lens to</a:t>
          </a:r>
          <a:r>
            <a:rPr lang="en-US"/>
            <a:t> </a:t>
          </a:r>
          <a:r>
            <a:rPr lang="en-US" err="1"/>
            <a:t>monofocal</a:t>
          </a:r>
          <a:r>
            <a:rPr lang="en-US"/>
            <a:t> IOL and performed </a:t>
          </a:r>
          <a:r>
            <a:rPr lang="en-US" err="1"/>
            <a:t>iridoplasty</a:t>
          </a:r>
          <a:r>
            <a:rPr lang="en-US"/>
            <a:t> </a:t>
          </a:r>
        </a:p>
      </dgm:t>
    </dgm:pt>
    <dgm:pt modelId="{AD2E9531-4310-4176-8A89-C28DC556948E}" type="parTrans" cxnId="{A4B1C5E9-2E48-4B9C-9C48-6D1A93B10B30}">
      <dgm:prSet/>
      <dgm:spPr/>
      <dgm:t>
        <a:bodyPr/>
        <a:lstStyle/>
        <a:p>
          <a:endParaRPr lang="en-US"/>
        </a:p>
      </dgm:t>
    </dgm:pt>
    <dgm:pt modelId="{FD87B1FE-3DD5-4A7B-AAB3-D7EF36C82ED5}" type="sibTrans" cxnId="{A4B1C5E9-2E48-4B9C-9C48-6D1A93B10B30}">
      <dgm:prSet/>
      <dgm:spPr/>
      <dgm:t>
        <a:bodyPr/>
        <a:lstStyle/>
        <a:p>
          <a:endParaRPr lang="en-US"/>
        </a:p>
      </dgm:t>
    </dgm:pt>
    <dgm:pt modelId="{EA66BA75-B7A2-4E8E-9F99-71C494F87B3F}">
      <dgm:prSet/>
      <dgm:spPr/>
      <dgm:t>
        <a:bodyPr/>
        <a:lstStyle/>
        <a:p>
          <a:pPr rtl="0"/>
          <a:r>
            <a:rPr lang="en-US"/>
            <a:t>Dx</a:t>
          </a:r>
          <a:r>
            <a:rPr lang="en-US">
              <a:latin typeface="Calibri"/>
            </a:rPr>
            <a:t>: </a:t>
          </a:r>
          <a:r>
            <a:rPr lang="en-US"/>
            <a:t>keratoconus</a:t>
          </a:r>
          <a:r>
            <a:rPr lang="en-US">
              <a:latin typeface="Calibri"/>
            </a:rPr>
            <a:t>;</a:t>
          </a:r>
          <a:r>
            <a:rPr lang="en-US"/>
            <a:t> </a:t>
          </a:r>
          <a:r>
            <a:rPr lang="en-US">
              <a:latin typeface="Calibri"/>
            </a:rPr>
            <a:t>referred</a:t>
          </a:r>
          <a:r>
            <a:rPr lang="en-US"/>
            <a:t> to cornea. </a:t>
          </a:r>
        </a:p>
      </dgm:t>
    </dgm:pt>
    <dgm:pt modelId="{47DFCDB0-0453-480D-9EE7-520140D74134}" type="parTrans" cxnId="{D028DBF1-F5DA-42DD-8914-E381F8BF928A}">
      <dgm:prSet/>
      <dgm:spPr/>
      <dgm:t>
        <a:bodyPr/>
        <a:lstStyle/>
        <a:p>
          <a:endParaRPr lang="en-US"/>
        </a:p>
      </dgm:t>
    </dgm:pt>
    <dgm:pt modelId="{4D02585A-89B6-4B25-9E98-5B25610459C9}" type="sibTrans" cxnId="{D028DBF1-F5DA-42DD-8914-E381F8BF928A}">
      <dgm:prSet/>
      <dgm:spPr/>
      <dgm:t>
        <a:bodyPr/>
        <a:lstStyle/>
        <a:p>
          <a:endParaRPr lang="en-US"/>
        </a:p>
      </dgm:t>
    </dgm:pt>
    <dgm:pt modelId="{83F62365-84E4-4FD0-87DB-6086F04F6E5C}">
      <dgm:prSet phldrT="[Text]"/>
      <dgm:spPr/>
      <dgm:t>
        <a:bodyPr/>
        <a:lstStyle/>
        <a:p>
          <a:r>
            <a:rPr lang="en-US"/>
            <a:t>Possible future artificial iris procedure. </a:t>
          </a:r>
        </a:p>
      </dgm:t>
    </dgm:pt>
    <dgm:pt modelId="{8F8EE78C-6C39-4F72-8D7F-0AEDD343AC26}" type="parTrans" cxnId="{ED798E91-9304-4093-9093-02DEE038C968}">
      <dgm:prSet/>
      <dgm:spPr/>
      <dgm:t>
        <a:bodyPr/>
        <a:lstStyle/>
        <a:p>
          <a:endParaRPr lang="en-US"/>
        </a:p>
      </dgm:t>
    </dgm:pt>
    <dgm:pt modelId="{4468BE41-8EB4-40D1-8933-1F3FC2D2B77F}" type="sibTrans" cxnId="{ED798E91-9304-4093-9093-02DEE038C968}">
      <dgm:prSet/>
      <dgm:spPr/>
      <dgm:t>
        <a:bodyPr/>
        <a:lstStyle/>
        <a:p>
          <a:endParaRPr lang="en-US"/>
        </a:p>
      </dgm:t>
    </dgm:pt>
    <dgm:pt modelId="{B6797A5B-B9F9-4A5B-AA7E-9CA55451A835}" type="pres">
      <dgm:prSet presAssocID="{83DD5C11-8895-4198-BA3D-B455B667FDD3}" presName="Name0" presStyleCnt="0">
        <dgm:presLayoutVars>
          <dgm:dir/>
          <dgm:animLvl val="lvl"/>
          <dgm:resizeHandles val="exact"/>
        </dgm:presLayoutVars>
      </dgm:prSet>
      <dgm:spPr/>
    </dgm:pt>
    <dgm:pt modelId="{43FDD032-50EF-472D-89ED-1390CB507C89}" type="pres">
      <dgm:prSet presAssocID="{0C6A7EDA-4849-4B9E-B8CB-27B7F72B68B8}" presName="composite" presStyleCnt="0"/>
      <dgm:spPr/>
    </dgm:pt>
    <dgm:pt modelId="{77457DF0-4904-421F-ABEB-5E0EE315BD9C}" type="pres">
      <dgm:prSet presAssocID="{0C6A7EDA-4849-4B9E-B8CB-27B7F72B68B8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CCEA0435-AB8C-449C-9414-E2E34BF5194C}" type="pres">
      <dgm:prSet presAssocID="{0C6A7EDA-4849-4B9E-B8CB-27B7F72B68B8}" presName="desTx" presStyleLbl="alignAccFollowNode1" presStyleIdx="0" presStyleCnt="5">
        <dgm:presLayoutVars>
          <dgm:bulletEnabled val="1"/>
        </dgm:presLayoutVars>
      </dgm:prSet>
      <dgm:spPr/>
    </dgm:pt>
    <dgm:pt modelId="{E6F96F30-D69A-4960-9779-3AFA1AD7D66A}" type="pres">
      <dgm:prSet presAssocID="{673874B0-F8AD-4A24-9CF2-9147DBCF7C56}" presName="space" presStyleCnt="0"/>
      <dgm:spPr/>
    </dgm:pt>
    <dgm:pt modelId="{990B973E-7005-4247-BAF4-CC2B8013DBDA}" type="pres">
      <dgm:prSet presAssocID="{1079F2A3-1C61-4531-ADA4-8C3F4196686E}" presName="composite" presStyleCnt="0"/>
      <dgm:spPr/>
    </dgm:pt>
    <dgm:pt modelId="{473E8ABC-9BB0-4DB0-9AD3-74A8746BB8A5}" type="pres">
      <dgm:prSet presAssocID="{1079F2A3-1C61-4531-ADA4-8C3F4196686E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4B1DE193-6BBF-4008-82BB-C2F9EC3FFCC0}" type="pres">
      <dgm:prSet presAssocID="{1079F2A3-1C61-4531-ADA4-8C3F4196686E}" presName="desTx" presStyleLbl="alignAccFollowNode1" presStyleIdx="1" presStyleCnt="5">
        <dgm:presLayoutVars>
          <dgm:bulletEnabled val="1"/>
        </dgm:presLayoutVars>
      </dgm:prSet>
      <dgm:spPr/>
    </dgm:pt>
    <dgm:pt modelId="{4B8BE905-FBEA-413E-9DD0-A7DF185903CD}" type="pres">
      <dgm:prSet presAssocID="{25A7D132-8A88-44C6-B62F-28E1B9924968}" presName="space" presStyleCnt="0"/>
      <dgm:spPr/>
    </dgm:pt>
    <dgm:pt modelId="{CACE71F9-D693-4831-BC1D-E7D7811813BC}" type="pres">
      <dgm:prSet presAssocID="{8D2D29D5-DCC4-41AD-BA52-BBE2061CA52C}" presName="composite" presStyleCnt="0"/>
      <dgm:spPr/>
    </dgm:pt>
    <dgm:pt modelId="{1D90DDA9-EAE5-472C-9AD6-56CFE35819D0}" type="pres">
      <dgm:prSet presAssocID="{8D2D29D5-DCC4-41AD-BA52-BBE2061CA52C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4137C651-4F90-4F8F-855D-52A1347B14FD}" type="pres">
      <dgm:prSet presAssocID="{8D2D29D5-DCC4-41AD-BA52-BBE2061CA52C}" presName="desTx" presStyleLbl="alignAccFollowNode1" presStyleIdx="2" presStyleCnt="5">
        <dgm:presLayoutVars>
          <dgm:bulletEnabled val="1"/>
        </dgm:presLayoutVars>
      </dgm:prSet>
      <dgm:spPr/>
    </dgm:pt>
    <dgm:pt modelId="{189ACA6B-C69A-45B1-A9DA-67B18BB8D505}" type="pres">
      <dgm:prSet presAssocID="{C0D609F9-C55F-4C88-9A24-02DA8EFFE4AB}" presName="space" presStyleCnt="0"/>
      <dgm:spPr/>
    </dgm:pt>
    <dgm:pt modelId="{2585BBB2-1E89-4496-8A8A-F65D4BA6EBE4}" type="pres">
      <dgm:prSet presAssocID="{20B5FB4E-C67A-4240-A9D0-4BD3569B4734}" presName="composite" presStyleCnt="0"/>
      <dgm:spPr/>
    </dgm:pt>
    <dgm:pt modelId="{1F2E1DFF-BC61-4209-A7AA-694F93E807DD}" type="pres">
      <dgm:prSet presAssocID="{20B5FB4E-C67A-4240-A9D0-4BD3569B473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3CFD94B4-89F0-40DA-ADBD-570A3630A6F1}" type="pres">
      <dgm:prSet presAssocID="{20B5FB4E-C67A-4240-A9D0-4BD3569B4734}" presName="desTx" presStyleLbl="alignAccFollowNode1" presStyleIdx="3" presStyleCnt="5">
        <dgm:presLayoutVars>
          <dgm:bulletEnabled val="1"/>
        </dgm:presLayoutVars>
      </dgm:prSet>
      <dgm:spPr/>
    </dgm:pt>
    <dgm:pt modelId="{8276BE45-01B4-4BD2-A53D-DBB2DBD41E18}" type="pres">
      <dgm:prSet presAssocID="{BD709F21-5393-4144-ADCE-658E41A7266C}" presName="space" presStyleCnt="0"/>
      <dgm:spPr/>
    </dgm:pt>
    <dgm:pt modelId="{D282EBD8-A57E-4DB5-B984-9E3CA41103C9}" type="pres">
      <dgm:prSet presAssocID="{6C12D4A3-5FE6-4528-9D17-7D7D0ECDDC5B}" presName="composite" presStyleCnt="0"/>
      <dgm:spPr/>
    </dgm:pt>
    <dgm:pt modelId="{69B19867-9B21-4DDB-B721-3B8B01E20912}" type="pres">
      <dgm:prSet presAssocID="{6C12D4A3-5FE6-4528-9D17-7D7D0ECDDC5B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EC3758FF-3ABA-44FF-A901-E36A1E09C93D}" type="pres">
      <dgm:prSet presAssocID="{6C12D4A3-5FE6-4528-9D17-7D7D0ECDDC5B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14227D00-0DDA-460C-AFC0-C2D53C896B6D}" type="presOf" srcId="{EA66BA75-B7A2-4E8E-9F99-71C494F87B3F}" destId="{4137C651-4F90-4F8F-855D-52A1347B14FD}" srcOrd="0" destOrd="3" presId="urn:microsoft.com/office/officeart/2005/8/layout/hList1"/>
    <dgm:cxn modelId="{47F28306-7EB1-48F3-818E-4BD83F8AC4C2}" type="presOf" srcId="{E1296E7C-4BED-4442-968E-3F37B3F44B03}" destId="{3CFD94B4-89F0-40DA-ADBD-570A3630A6F1}" srcOrd="0" destOrd="2" presId="urn:microsoft.com/office/officeart/2005/8/layout/hList1"/>
    <dgm:cxn modelId="{81757707-813F-4A86-B2E0-62EEEB91DD35}" srcId="{83DD5C11-8895-4198-BA3D-B455B667FDD3}" destId="{0C6A7EDA-4849-4B9E-B8CB-27B7F72B68B8}" srcOrd="0" destOrd="0" parTransId="{FE9675E7-7FE9-4D24-B2E2-A49F70AFE927}" sibTransId="{673874B0-F8AD-4A24-9CF2-9147DBCF7C56}"/>
    <dgm:cxn modelId="{CBA37A07-243A-488D-9253-B490C378427E}" srcId="{0C6A7EDA-4849-4B9E-B8CB-27B7F72B68B8}" destId="{CF66D6B6-8894-428B-A74C-986D79FDC56E}" srcOrd="2" destOrd="0" parTransId="{76DF13A9-04AD-41B6-B6F3-D63358B47859}" sibTransId="{E50F43DD-738B-48AA-BF0F-27A8D254BFE1}"/>
    <dgm:cxn modelId="{8F382F16-E7F3-408A-9F94-2AF657C51CCC}" srcId="{0C6A7EDA-4849-4B9E-B8CB-27B7F72B68B8}" destId="{5AE09EB1-9EFF-439F-8A6C-17D2F025BD4F}" srcOrd="0" destOrd="0" parTransId="{71E0846D-B163-4E7F-B4A9-4CA2B21CBF77}" sibTransId="{7447B947-B7EB-4627-95F0-1C8BCAE180FA}"/>
    <dgm:cxn modelId="{82B7381A-22A5-4DB9-80DD-DD3A2C046537}" type="presOf" srcId="{031D4661-0EC9-4C86-8A46-A096ACA49CC1}" destId="{EC3758FF-3ABA-44FF-A901-E36A1E09C93D}" srcOrd="0" destOrd="0" presId="urn:microsoft.com/office/officeart/2005/8/layout/hList1"/>
    <dgm:cxn modelId="{A67C1B2D-E932-4695-A041-F7B0BDF6AF60}" srcId="{8D2D29D5-DCC4-41AD-BA52-BBE2061CA52C}" destId="{E390E9A5-5BA0-4316-BE4A-D987CDC28AE0}" srcOrd="2" destOrd="0" parTransId="{D241AACD-03B0-42E1-8F78-3985C4116530}" sibTransId="{27E466D5-6A07-417E-A3D2-ACA3E43A5029}"/>
    <dgm:cxn modelId="{2C44C25B-DB9D-4DBB-A710-C5C26D559348}" srcId="{83DD5C11-8895-4198-BA3D-B455B667FDD3}" destId="{8D2D29D5-DCC4-41AD-BA52-BBE2061CA52C}" srcOrd="2" destOrd="0" parTransId="{9D4F79EA-752F-4ED1-87F0-426C50F1F1E1}" sibTransId="{C0D609F9-C55F-4C88-9A24-02DA8EFFE4AB}"/>
    <dgm:cxn modelId="{67F7815F-ABD9-4FEC-B4B1-EEB4626A9859}" type="presOf" srcId="{1079F2A3-1C61-4531-ADA4-8C3F4196686E}" destId="{473E8ABC-9BB0-4DB0-9AD3-74A8746BB8A5}" srcOrd="0" destOrd="0" presId="urn:microsoft.com/office/officeart/2005/8/layout/hList1"/>
    <dgm:cxn modelId="{CD4C5663-2550-4680-826D-AE76596A9DA0}" type="presOf" srcId="{20B5FB4E-C67A-4240-A9D0-4BD3569B4734}" destId="{1F2E1DFF-BC61-4209-A7AA-694F93E807DD}" srcOrd="0" destOrd="0" presId="urn:microsoft.com/office/officeart/2005/8/layout/hList1"/>
    <dgm:cxn modelId="{5EB1B443-A0B8-4895-9E5B-5E84BE736F24}" srcId="{83DD5C11-8895-4198-BA3D-B455B667FDD3}" destId="{6C12D4A3-5FE6-4528-9D17-7D7D0ECDDC5B}" srcOrd="4" destOrd="0" parTransId="{34B9814C-6442-448D-BA75-C2ECF2863BF5}" sibTransId="{BE442C5E-59A0-4020-955A-3EC53DF17B4A}"/>
    <dgm:cxn modelId="{77AEE945-453B-40D5-AF36-D39CA65FD452}" srcId="{83DD5C11-8895-4198-BA3D-B455B667FDD3}" destId="{20B5FB4E-C67A-4240-A9D0-4BD3569B4734}" srcOrd="3" destOrd="0" parTransId="{B3C207D0-E6B8-4B4B-A1B4-61CCB9CF4815}" sibTransId="{BD709F21-5393-4144-ADCE-658E41A7266C}"/>
    <dgm:cxn modelId="{FBFC916F-1A37-41AB-8B6B-C9E09A74B95D}" srcId="{20B5FB4E-C67A-4240-A9D0-4BD3569B4734}" destId="{1B2CEDCF-E4CD-43E5-8260-C0E7B1CB9CE9}" srcOrd="0" destOrd="0" parTransId="{38838F0A-769C-4E78-9C17-34DF56FF5FDA}" sibTransId="{D0183421-4C30-4BE1-9877-1FAD06080644}"/>
    <dgm:cxn modelId="{63783673-9DA2-426F-A1D7-645FAC730B28}" type="presOf" srcId="{0C6A7EDA-4849-4B9E-B8CB-27B7F72B68B8}" destId="{77457DF0-4904-421F-ABEB-5E0EE315BD9C}" srcOrd="0" destOrd="0" presId="urn:microsoft.com/office/officeart/2005/8/layout/hList1"/>
    <dgm:cxn modelId="{DD6C5556-F135-412A-AF99-501C6828F0DF}" type="presOf" srcId="{8D2D29D5-DCC4-41AD-BA52-BBE2061CA52C}" destId="{1D90DDA9-EAE5-472C-9AD6-56CFE35819D0}" srcOrd="0" destOrd="0" presId="urn:microsoft.com/office/officeart/2005/8/layout/hList1"/>
    <dgm:cxn modelId="{BE912A77-07C9-4F5B-901C-88B9A046869E}" type="presOf" srcId="{4A4F582A-AA3F-4B97-A989-B4610095F392}" destId="{CCEA0435-AB8C-449C-9414-E2E34BF5194C}" srcOrd="0" destOrd="1" presId="urn:microsoft.com/office/officeart/2005/8/layout/hList1"/>
    <dgm:cxn modelId="{639B1A59-1540-491A-97BA-362B094F2108}" srcId="{1079F2A3-1C61-4531-ADA4-8C3F4196686E}" destId="{57877C0E-4F12-4CC5-AF45-A558E47BE881}" srcOrd="0" destOrd="0" parTransId="{98F61A07-3EA5-4FC3-9180-C60282791522}" sibTransId="{1474DEBB-FA69-4BA8-8AED-95A3DB127F20}"/>
    <dgm:cxn modelId="{FB10AD7E-F917-406C-B0E6-8079864F13E9}" type="presOf" srcId="{83DD5C11-8895-4198-BA3D-B455B667FDD3}" destId="{B6797A5B-B9F9-4A5B-AA7E-9CA55451A835}" srcOrd="0" destOrd="0" presId="urn:microsoft.com/office/officeart/2005/8/layout/hList1"/>
    <dgm:cxn modelId="{B2E1308D-F089-46F7-B0F8-26F219C1325D}" type="presOf" srcId="{908D2CDB-0EE3-44B4-BD17-233499FE35F9}" destId="{EC3758FF-3ABA-44FF-A901-E36A1E09C93D}" srcOrd="0" destOrd="2" presId="urn:microsoft.com/office/officeart/2005/8/layout/hList1"/>
    <dgm:cxn modelId="{55A70190-47E3-4871-8F8C-6A5C062AECA5}" type="presOf" srcId="{83F62365-84E4-4FD0-87DB-6086F04F6E5C}" destId="{EC3758FF-3ABA-44FF-A901-E36A1E09C93D}" srcOrd="0" destOrd="1" presId="urn:microsoft.com/office/officeart/2005/8/layout/hList1"/>
    <dgm:cxn modelId="{84676190-77AA-496D-B988-79E4536F812D}" srcId="{8D2D29D5-DCC4-41AD-BA52-BBE2061CA52C}" destId="{065D0EA0-041F-4924-B094-D4D32A2E0720}" srcOrd="1" destOrd="0" parTransId="{E25CA75F-DA1B-45C4-9613-EB07670B4852}" sibTransId="{36E56AE1-FE58-4B46-A7C2-77173AA55E6B}"/>
    <dgm:cxn modelId="{ED798E91-9304-4093-9093-02DEE038C968}" srcId="{6C12D4A3-5FE6-4528-9D17-7D7D0ECDDC5B}" destId="{83F62365-84E4-4FD0-87DB-6086F04F6E5C}" srcOrd="1" destOrd="0" parTransId="{8F8EE78C-6C39-4F72-8D7F-0AEDD343AC26}" sibTransId="{4468BE41-8EB4-40D1-8933-1F3FC2D2B77F}"/>
    <dgm:cxn modelId="{42339C92-B2EB-4D0D-9B9D-9906F19090C0}" srcId="{83DD5C11-8895-4198-BA3D-B455B667FDD3}" destId="{1079F2A3-1C61-4531-ADA4-8C3F4196686E}" srcOrd="1" destOrd="0" parTransId="{944F1C34-D756-45C4-9DAC-59C9B53D3F72}" sibTransId="{25A7D132-8A88-44C6-B62F-28E1B9924968}"/>
    <dgm:cxn modelId="{3319C492-7477-4149-A802-3E280812573D}" type="presOf" srcId="{57877C0E-4F12-4CC5-AF45-A558E47BE881}" destId="{4B1DE193-6BBF-4008-82BB-C2F9EC3FFCC0}" srcOrd="0" destOrd="0" presId="urn:microsoft.com/office/officeart/2005/8/layout/hList1"/>
    <dgm:cxn modelId="{8412D692-A8BD-429A-8FD0-00EA6056F7A7}" type="presOf" srcId="{6C12D4A3-5FE6-4528-9D17-7D7D0ECDDC5B}" destId="{69B19867-9B21-4DDB-B721-3B8B01E20912}" srcOrd="0" destOrd="0" presId="urn:microsoft.com/office/officeart/2005/8/layout/hList1"/>
    <dgm:cxn modelId="{2EF48393-F4FF-4CA7-B6BA-F715CC54A595}" srcId="{6C12D4A3-5FE6-4528-9D17-7D7D0ECDDC5B}" destId="{031D4661-0EC9-4C86-8A46-A096ACA49CC1}" srcOrd="0" destOrd="0" parTransId="{DAE6F214-3C3C-4BA1-9CB8-1531E56D7F4D}" sibTransId="{511CB31D-3518-4EA7-B985-3D8D657FC005}"/>
    <dgm:cxn modelId="{D030D599-AE09-4551-9378-7C8C38C525D9}" type="presOf" srcId="{CF66D6B6-8894-428B-A74C-986D79FDC56E}" destId="{CCEA0435-AB8C-449C-9414-E2E34BF5194C}" srcOrd="0" destOrd="2" presId="urn:microsoft.com/office/officeart/2005/8/layout/hList1"/>
    <dgm:cxn modelId="{1111EEA7-D8C9-42B4-9C78-A03079B891D3}" type="presOf" srcId="{E390E9A5-5BA0-4316-BE4A-D987CDC28AE0}" destId="{4137C651-4F90-4F8F-855D-52A1347B14FD}" srcOrd="0" destOrd="2" presId="urn:microsoft.com/office/officeart/2005/8/layout/hList1"/>
    <dgm:cxn modelId="{FCC5D9BF-F247-41F0-B7B1-BC7FED0DC192}" srcId="{0C6A7EDA-4849-4B9E-B8CB-27B7F72B68B8}" destId="{E273E5C7-E744-4F46-BF17-C6AFB72B4999}" srcOrd="3" destOrd="0" parTransId="{05BC0449-7E7F-43CB-9BB5-7C039A1FEE0C}" sibTransId="{436D59DF-E8E2-4D83-AB02-BBDD1EBB5638}"/>
    <dgm:cxn modelId="{4D0814C4-7E44-48AA-A3CE-7FDFC6B13EBB}" srcId="{0C6A7EDA-4849-4B9E-B8CB-27B7F72B68B8}" destId="{4A4F582A-AA3F-4B97-A989-B4610095F392}" srcOrd="1" destOrd="0" parTransId="{C77A0B52-AEA7-4D90-BBD9-438CA5900E21}" sibTransId="{60B0D14C-14CF-439F-AC05-2F579E617F98}"/>
    <dgm:cxn modelId="{B5FB74C4-48CE-40CD-93DD-A4B4BE9EFBFB}" type="presOf" srcId="{5AE09EB1-9EFF-439F-8A6C-17D2F025BD4F}" destId="{CCEA0435-AB8C-449C-9414-E2E34BF5194C}" srcOrd="0" destOrd="0" presId="urn:microsoft.com/office/officeart/2005/8/layout/hList1"/>
    <dgm:cxn modelId="{448397D8-A895-4533-BD54-CCB682E55348}" srcId="{6C12D4A3-5FE6-4528-9D17-7D7D0ECDDC5B}" destId="{908D2CDB-0EE3-44B4-BD17-233499FE35F9}" srcOrd="2" destOrd="0" parTransId="{CD05968F-6E53-4046-9A26-AEB95B128D64}" sibTransId="{B40EDF61-FD84-46C6-83D7-0D4CDA0ACA6B}"/>
    <dgm:cxn modelId="{6E9FB0DC-269D-490F-ACBA-A55B11546D6B}" type="presOf" srcId="{1B2CEDCF-E4CD-43E5-8260-C0E7B1CB9CE9}" destId="{3CFD94B4-89F0-40DA-ADBD-570A3630A6F1}" srcOrd="0" destOrd="0" presId="urn:microsoft.com/office/officeart/2005/8/layout/hList1"/>
    <dgm:cxn modelId="{1F01E5DC-2075-491D-BBA0-C8B7AC4E3D58}" type="presOf" srcId="{E273E5C7-E744-4F46-BF17-C6AFB72B4999}" destId="{CCEA0435-AB8C-449C-9414-E2E34BF5194C}" srcOrd="0" destOrd="3" presId="urn:microsoft.com/office/officeart/2005/8/layout/hList1"/>
    <dgm:cxn modelId="{F9DA94DF-47D4-483A-9443-41E6CE8181BF}" type="presOf" srcId="{EB199142-64F7-41DC-A2E1-EC6D44BFE83F}" destId="{3CFD94B4-89F0-40DA-ADBD-570A3630A6F1}" srcOrd="0" destOrd="1" presId="urn:microsoft.com/office/officeart/2005/8/layout/hList1"/>
    <dgm:cxn modelId="{D28B74E4-95F7-4408-A003-1A3003728BEF}" type="presOf" srcId="{ED008F88-4956-4BC8-BEDA-CD41289A4207}" destId="{4137C651-4F90-4F8F-855D-52A1347B14FD}" srcOrd="0" destOrd="0" presId="urn:microsoft.com/office/officeart/2005/8/layout/hList1"/>
    <dgm:cxn modelId="{A4B1C5E9-2E48-4B9C-9C48-6D1A93B10B30}" srcId="{20B5FB4E-C67A-4240-A9D0-4BD3569B4734}" destId="{EB199142-64F7-41DC-A2E1-EC6D44BFE83F}" srcOrd="1" destOrd="0" parTransId="{AD2E9531-4310-4176-8A89-C28DC556948E}" sibTransId="{FD87B1FE-3DD5-4A7B-AAB3-D7EF36C82ED5}"/>
    <dgm:cxn modelId="{48C3EAEF-3E62-4AB0-93A3-D61BB3FBBD76}" srcId="{8D2D29D5-DCC4-41AD-BA52-BBE2061CA52C}" destId="{ED008F88-4956-4BC8-BEDA-CD41289A4207}" srcOrd="0" destOrd="0" parTransId="{C1C948F6-981A-4A75-B560-A50120EFA4FC}" sibTransId="{023D9429-FC24-42F1-B9B0-D7234E08FA93}"/>
    <dgm:cxn modelId="{D028DBF1-F5DA-42DD-8914-E381F8BF928A}" srcId="{8D2D29D5-DCC4-41AD-BA52-BBE2061CA52C}" destId="{EA66BA75-B7A2-4E8E-9F99-71C494F87B3F}" srcOrd="3" destOrd="0" parTransId="{47DFCDB0-0453-480D-9EE7-520140D74134}" sibTransId="{4D02585A-89B6-4B25-9E98-5B25610459C9}"/>
    <dgm:cxn modelId="{A363CFF8-A586-4027-AE8E-C9423D01658C}" srcId="{20B5FB4E-C67A-4240-A9D0-4BD3569B4734}" destId="{E1296E7C-4BED-4442-968E-3F37B3F44B03}" srcOrd="2" destOrd="0" parTransId="{777A7BB3-E2DB-4C82-BE89-C69DE03EC0E6}" sibTransId="{88B09AC5-6E2C-4350-95C0-C651FCF92034}"/>
    <dgm:cxn modelId="{81307EF9-F69F-4B39-950E-ACAABFE7BF68}" type="presOf" srcId="{065D0EA0-041F-4924-B094-D4D32A2E0720}" destId="{4137C651-4F90-4F8F-855D-52A1347B14FD}" srcOrd="0" destOrd="1" presId="urn:microsoft.com/office/officeart/2005/8/layout/hList1"/>
    <dgm:cxn modelId="{9CF5B827-B283-4B68-8CF1-CCED2C5E0695}" type="presParOf" srcId="{B6797A5B-B9F9-4A5B-AA7E-9CA55451A835}" destId="{43FDD032-50EF-472D-89ED-1390CB507C89}" srcOrd="0" destOrd="0" presId="urn:microsoft.com/office/officeart/2005/8/layout/hList1"/>
    <dgm:cxn modelId="{B3272FF2-E805-4E64-B3D9-C961A54E9D06}" type="presParOf" srcId="{43FDD032-50EF-472D-89ED-1390CB507C89}" destId="{77457DF0-4904-421F-ABEB-5E0EE315BD9C}" srcOrd="0" destOrd="0" presId="urn:microsoft.com/office/officeart/2005/8/layout/hList1"/>
    <dgm:cxn modelId="{D5D31D83-AB6A-4B02-9DE3-8CF8F4DA26FB}" type="presParOf" srcId="{43FDD032-50EF-472D-89ED-1390CB507C89}" destId="{CCEA0435-AB8C-449C-9414-E2E34BF5194C}" srcOrd="1" destOrd="0" presId="urn:microsoft.com/office/officeart/2005/8/layout/hList1"/>
    <dgm:cxn modelId="{F8240986-E294-4FD0-B892-2C25C1A520FF}" type="presParOf" srcId="{B6797A5B-B9F9-4A5B-AA7E-9CA55451A835}" destId="{E6F96F30-D69A-4960-9779-3AFA1AD7D66A}" srcOrd="1" destOrd="0" presId="urn:microsoft.com/office/officeart/2005/8/layout/hList1"/>
    <dgm:cxn modelId="{B7B14283-178A-46CD-92AA-BADB9BBD9C51}" type="presParOf" srcId="{B6797A5B-B9F9-4A5B-AA7E-9CA55451A835}" destId="{990B973E-7005-4247-BAF4-CC2B8013DBDA}" srcOrd="2" destOrd="0" presId="urn:microsoft.com/office/officeart/2005/8/layout/hList1"/>
    <dgm:cxn modelId="{4C524036-80F6-424A-AD54-159AEB8FC2AA}" type="presParOf" srcId="{990B973E-7005-4247-BAF4-CC2B8013DBDA}" destId="{473E8ABC-9BB0-4DB0-9AD3-74A8746BB8A5}" srcOrd="0" destOrd="0" presId="urn:microsoft.com/office/officeart/2005/8/layout/hList1"/>
    <dgm:cxn modelId="{2CD166C0-A37A-4B15-ABD3-F6E225448DBF}" type="presParOf" srcId="{990B973E-7005-4247-BAF4-CC2B8013DBDA}" destId="{4B1DE193-6BBF-4008-82BB-C2F9EC3FFCC0}" srcOrd="1" destOrd="0" presId="urn:microsoft.com/office/officeart/2005/8/layout/hList1"/>
    <dgm:cxn modelId="{A2B10469-A509-461F-ABD0-E8B3F855EB63}" type="presParOf" srcId="{B6797A5B-B9F9-4A5B-AA7E-9CA55451A835}" destId="{4B8BE905-FBEA-413E-9DD0-A7DF185903CD}" srcOrd="3" destOrd="0" presId="urn:microsoft.com/office/officeart/2005/8/layout/hList1"/>
    <dgm:cxn modelId="{71A1B6FD-A8D6-4FC6-8AF2-39A0E8C73C86}" type="presParOf" srcId="{B6797A5B-B9F9-4A5B-AA7E-9CA55451A835}" destId="{CACE71F9-D693-4831-BC1D-E7D7811813BC}" srcOrd="4" destOrd="0" presId="urn:microsoft.com/office/officeart/2005/8/layout/hList1"/>
    <dgm:cxn modelId="{D969FC03-5BF0-40B4-AEBD-BD7BCA2C73D7}" type="presParOf" srcId="{CACE71F9-D693-4831-BC1D-E7D7811813BC}" destId="{1D90DDA9-EAE5-472C-9AD6-56CFE35819D0}" srcOrd="0" destOrd="0" presId="urn:microsoft.com/office/officeart/2005/8/layout/hList1"/>
    <dgm:cxn modelId="{E9344AA0-5888-4652-A1A5-11BD05F5E159}" type="presParOf" srcId="{CACE71F9-D693-4831-BC1D-E7D7811813BC}" destId="{4137C651-4F90-4F8F-855D-52A1347B14FD}" srcOrd="1" destOrd="0" presId="urn:microsoft.com/office/officeart/2005/8/layout/hList1"/>
    <dgm:cxn modelId="{F0555DEF-B2DB-42EB-ACC0-F9C6FB91FCEF}" type="presParOf" srcId="{B6797A5B-B9F9-4A5B-AA7E-9CA55451A835}" destId="{189ACA6B-C69A-45B1-A9DA-67B18BB8D505}" srcOrd="5" destOrd="0" presId="urn:microsoft.com/office/officeart/2005/8/layout/hList1"/>
    <dgm:cxn modelId="{C3788E0C-7C61-49E1-997C-606F7A3BA070}" type="presParOf" srcId="{B6797A5B-B9F9-4A5B-AA7E-9CA55451A835}" destId="{2585BBB2-1E89-4496-8A8A-F65D4BA6EBE4}" srcOrd="6" destOrd="0" presId="urn:microsoft.com/office/officeart/2005/8/layout/hList1"/>
    <dgm:cxn modelId="{3E56F894-729F-4D56-A392-021B38ACFE56}" type="presParOf" srcId="{2585BBB2-1E89-4496-8A8A-F65D4BA6EBE4}" destId="{1F2E1DFF-BC61-4209-A7AA-694F93E807DD}" srcOrd="0" destOrd="0" presId="urn:microsoft.com/office/officeart/2005/8/layout/hList1"/>
    <dgm:cxn modelId="{C0D1C0E7-9A4B-4F20-961A-0DA077BBD1A3}" type="presParOf" srcId="{2585BBB2-1E89-4496-8A8A-F65D4BA6EBE4}" destId="{3CFD94B4-89F0-40DA-ADBD-570A3630A6F1}" srcOrd="1" destOrd="0" presId="urn:microsoft.com/office/officeart/2005/8/layout/hList1"/>
    <dgm:cxn modelId="{738CB3FC-83CE-4203-A0F2-1B688E791440}" type="presParOf" srcId="{B6797A5B-B9F9-4A5B-AA7E-9CA55451A835}" destId="{8276BE45-01B4-4BD2-A53D-DBB2DBD41E18}" srcOrd="7" destOrd="0" presId="urn:microsoft.com/office/officeart/2005/8/layout/hList1"/>
    <dgm:cxn modelId="{6B77A72B-D98A-4DE4-85BB-F2B4E6314000}" type="presParOf" srcId="{B6797A5B-B9F9-4A5B-AA7E-9CA55451A835}" destId="{D282EBD8-A57E-4DB5-B984-9E3CA41103C9}" srcOrd="8" destOrd="0" presId="urn:microsoft.com/office/officeart/2005/8/layout/hList1"/>
    <dgm:cxn modelId="{4469A43E-2F78-4483-97E4-19FA060D6856}" type="presParOf" srcId="{D282EBD8-A57E-4DB5-B984-9E3CA41103C9}" destId="{69B19867-9B21-4DDB-B721-3B8B01E20912}" srcOrd="0" destOrd="0" presId="urn:microsoft.com/office/officeart/2005/8/layout/hList1"/>
    <dgm:cxn modelId="{0E38E7C7-C90B-49FA-908B-1F9E125C7221}" type="presParOf" srcId="{D282EBD8-A57E-4DB5-B984-9E3CA41103C9}" destId="{EC3758FF-3ABA-44FF-A901-E36A1E09C93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1D8537-80A8-42D2-829B-4169D32D26AF}" type="doc">
      <dgm:prSet loTypeId="urn:microsoft.com/office/officeart/2008/layout/LinedLis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1D4D920-4F26-40B5-A046-84FCFD4F193E}">
      <dgm:prSet/>
      <dgm:spPr/>
      <dgm:t>
        <a:bodyPr/>
        <a:lstStyle/>
        <a:p>
          <a:r>
            <a:rPr lang="en-US" b="1"/>
            <a:t>Failure to diagnose: </a:t>
          </a:r>
          <a:r>
            <a:rPr lang="en-US" b="0"/>
            <a:t>did not identify </a:t>
          </a:r>
          <a:r>
            <a:rPr lang="en-US"/>
            <a:t>keratoconus prior to cataract surgery</a:t>
          </a:r>
          <a:r>
            <a:rPr lang="en-US">
              <a:latin typeface="Calibri"/>
            </a:rPr>
            <a:t>,</a:t>
          </a:r>
          <a:r>
            <a:rPr lang="en-US"/>
            <a:t> which led to poor choice of multifocal </a:t>
          </a:r>
          <a:r>
            <a:rPr lang="en-US" err="1"/>
            <a:t>toric</a:t>
          </a:r>
          <a:r>
            <a:rPr lang="en-US"/>
            <a:t>.  </a:t>
          </a:r>
        </a:p>
      </dgm:t>
    </dgm:pt>
    <dgm:pt modelId="{B4A127D9-FFBF-4909-B410-B722B384161B}" type="parTrans" cxnId="{2BD2DF48-B1AB-4713-A8B5-1BD71E22E788}">
      <dgm:prSet/>
      <dgm:spPr/>
      <dgm:t>
        <a:bodyPr/>
        <a:lstStyle/>
        <a:p>
          <a:endParaRPr lang="en-US"/>
        </a:p>
      </dgm:t>
    </dgm:pt>
    <dgm:pt modelId="{0126B6FD-DDA2-48BE-B6C6-2C2031945A2F}" type="sibTrans" cxnId="{2BD2DF48-B1AB-4713-A8B5-1BD71E22E788}">
      <dgm:prSet phldrT="1"/>
      <dgm:spPr/>
      <dgm:t>
        <a:bodyPr/>
        <a:lstStyle/>
        <a:p>
          <a:endParaRPr lang="en-US"/>
        </a:p>
      </dgm:t>
    </dgm:pt>
    <dgm:pt modelId="{291DF0D2-6328-4451-B2CF-19377B84689B}">
      <dgm:prSet/>
      <dgm:spPr/>
      <dgm:t>
        <a:bodyPr/>
        <a:lstStyle/>
        <a:p>
          <a:r>
            <a:rPr lang="en-US" b="1"/>
            <a:t>Poor documentation</a:t>
          </a:r>
          <a:r>
            <a:rPr lang="en-US"/>
            <a:t>: missing office visits documentation and operative note to reposition IOL describes a Lasik procedure.  </a:t>
          </a:r>
        </a:p>
      </dgm:t>
    </dgm:pt>
    <dgm:pt modelId="{76AC6449-735A-4303-94E9-2552D4079B2C}" type="parTrans" cxnId="{6BABA0D5-2132-4D85-8981-A507AE4166BD}">
      <dgm:prSet/>
      <dgm:spPr/>
      <dgm:t>
        <a:bodyPr/>
        <a:lstStyle/>
        <a:p>
          <a:endParaRPr lang="en-US"/>
        </a:p>
      </dgm:t>
    </dgm:pt>
    <dgm:pt modelId="{0FD1684E-0E8A-4570-898C-77AD546DC913}" type="sibTrans" cxnId="{6BABA0D5-2132-4D85-8981-A507AE4166BD}">
      <dgm:prSet phldrT="2"/>
      <dgm:spPr/>
      <dgm:t>
        <a:bodyPr/>
        <a:lstStyle/>
        <a:p>
          <a:endParaRPr lang="en-US"/>
        </a:p>
      </dgm:t>
    </dgm:pt>
    <dgm:pt modelId="{51006135-9296-4768-95B5-4B262F909127}">
      <dgm:prSet/>
      <dgm:spPr/>
      <dgm:t>
        <a:bodyPr/>
        <a:lstStyle/>
        <a:p>
          <a:r>
            <a:rPr lang="en-US" b="1"/>
            <a:t>Medication:</a:t>
          </a:r>
          <a:r>
            <a:rPr lang="en-US"/>
            <a:t> Patient developed </a:t>
          </a:r>
          <a:r>
            <a:rPr lang="en-US">
              <a:latin typeface="Calibri"/>
            </a:rPr>
            <a:t>iris</a:t>
          </a:r>
          <a:r>
            <a:rPr lang="en-US"/>
            <a:t> TID and a sluggish pupil following intracameral moxifloxacin prescribed. </a:t>
          </a:r>
        </a:p>
      </dgm:t>
    </dgm:pt>
    <dgm:pt modelId="{8B4EBDFC-1594-40F6-8C65-C4C5314A7CE7}" type="parTrans" cxnId="{38E81629-537A-433A-95AD-DAA005E15ADD}">
      <dgm:prSet/>
      <dgm:spPr/>
      <dgm:t>
        <a:bodyPr/>
        <a:lstStyle/>
        <a:p>
          <a:endParaRPr lang="en-US"/>
        </a:p>
      </dgm:t>
    </dgm:pt>
    <dgm:pt modelId="{10FCA006-2018-4875-8B66-85DF33A2B4F3}" type="sibTrans" cxnId="{38E81629-537A-433A-95AD-DAA005E15ADD}">
      <dgm:prSet phldrT="3"/>
      <dgm:spPr/>
      <dgm:t>
        <a:bodyPr/>
        <a:lstStyle/>
        <a:p>
          <a:endParaRPr lang="en-US"/>
        </a:p>
      </dgm:t>
    </dgm:pt>
    <dgm:pt modelId="{B20844BD-64D2-4219-9A4A-412514FE6A0B}">
      <dgm:prSet/>
      <dgm:spPr/>
      <dgm:t>
        <a:bodyPr/>
        <a:lstStyle/>
        <a:p>
          <a:r>
            <a:rPr lang="en-US" b="1"/>
            <a:t>Unnecessary surgery: </a:t>
          </a:r>
          <a:r>
            <a:rPr lang="en-US"/>
            <a:t>to reposition IOL and IOL exchange due to failure to diagnose keratoconus. </a:t>
          </a:r>
        </a:p>
      </dgm:t>
    </dgm:pt>
    <dgm:pt modelId="{54E5CFC4-AD52-467A-ABD9-73C7A3FC4608}" type="parTrans" cxnId="{2BA49B7A-74BE-467E-ABA2-A8A957A47966}">
      <dgm:prSet/>
      <dgm:spPr/>
      <dgm:t>
        <a:bodyPr/>
        <a:lstStyle/>
        <a:p>
          <a:endParaRPr lang="en-US"/>
        </a:p>
      </dgm:t>
    </dgm:pt>
    <dgm:pt modelId="{9D8543F5-508C-42E7-A551-4F496B0E3C06}" type="sibTrans" cxnId="{2BA49B7A-74BE-467E-ABA2-A8A957A47966}">
      <dgm:prSet phldrT="4"/>
      <dgm:spPr/>
      <dgm:t>
        <a:bodyPr/>
        <a:lstStyle/>
        <a:p>
          <a:endParaRPr lang="en-US"/>
        </a:p>
      </dgm:t>
    </dgm:pt>
    <dgm:pt modelId="{C99F6503-8AB6-43A4-BDEC-15DC23E4E92E}">
      <dgm:prSet/>
      <dgm:spPr/>
      <dgm:t>
        <a:bodyPr/>
        <a:lstStyle/>
        <a:p>
          <a:r>
            <a:rPr lang="en-US" b="1"/>
            <a:t>Damage:</a:t>
          </a:r>
          <a:r>
            <a:rPr lang="en-US"/>
            <a:t> Alleged procedure to reposition IOL cause damage to iris OS. </a:t>
          </a:r>
        </a:p>
      </dgm:t>
    </dgm:pt>
    <dgm:pt modelId="{6780E088-9A81-4D14-ADF2-3632C7466085}" type="parTrans" cxnId="{BDF090BF-BFB7-45A9-8A0C-B5C0D048A167}">
      <dgm:prSet/>
      <dgm:spPr/>
      <dgm:t>
        <a:bodyPr/>
        <a:lstStyle/>
        <a:p>
          <a:endParaRPr lang="en-US"/>
        </a:p>
      </dgm:t>
    </dgm:pt>
    <dgm:pt modelId="{73ED55E0-1A26-42CB-BA2D-76CA5875F50F}" type="sibTrans" cxnId="{BDF090BF-BFB7-45A9-8A0C-B5C0D048A167}">
      <dgm:prSet phldrT="5"/>
      <dgm:spPr/>
      <dgm:t>
        <a:bodyPr/>
        <a:lstStyle/>
        <a:p>
          <a:endParaRPr lang="en-US"/>
        </a:p>
      </dgm:t>
    </dgm:pt>
    <dgm:pt modelId="{B5BED510-4D3E-4813-89D3-072BFBB9A6C4}" type="pres">
      <dgm:prSet presAssocID="{FC1D8537-80A8-42D2-829B-4169D32D26AF}" presName="vert0" presStyleCnt="0">
        <dgm:presLayoutVars>
          <dgm:dir/>
          <dgm:animOne val="branch"/>
          <dgm:animLvl val="lvl"/>
        </dgm:presLayoutVars>
      </dgm:prSet>
      <dgm:spPr/>
    </dgm:pt>
    <dgm:pt modelId="{E26A6CFF-32CA-44A0-8877-0DA6070596CF}" type="pres">
      <dgm:prSet presAssocID="{91D4D920-4F26-40B5-A046-84FCFD4F193E}" presName="thickLine" presStyleLbl="alignNode1" presStyleIdx="0" presStyleCnt="5"/>
      <dgm:spPr/>
    </dgm:pt>
    <dgm:pt modelId="{9B1C33CD-8AEC-4170-B1B4-FA69BCB30201}" type="pres">
      <dgm:prSet presAssocID="{91D4D920-4F26-40B5-A046-84FCFD4F193E}" presName="horz1" presStyleCnt="0"/>
      <dgm:spPr/>
    </dgm:pt>
    <dgm:pt modelId="{4E6DA14E-F8AF-4BBE-8488-A01DEF67C32B}" type="pres">
      <dgm:prSet presAssocID="{91D4D920-4F26-40B5-A046-84FCFD4F193E}" presName="tx1" presStyleLbl="revTx" presStyleIdx="0" presStyleCnt="5"/>
      <dgm:spPr/>
    </dgm:pt>
    <dgm:pt modelId="{32FBA26C-4F33-4274-AF0E-7A1F20994937}" type="pres">
      <dgm:prSet presAssocID="{91D4D920-4F26-40B5-A046-84FCFD4F193E}" presName="vert1" presStyleCnt="0"/>
      <dgm:spPr/>
    </dgm:pt>
    <dgm:pt modelId="{43294ABA-FEA3-4ED6-822A-4CF67B4E4C75}" type="pres">
      <dgm:prSet presAssocID="{291DF0D2-6328-4451-B2CF-19377B84689B}" presName="thickLine" presStyleLbl="alignNode1" presStyleIdx="1" presStyleCnt="5"/>
      <dgm:spPr/>
    </dgm:pt>
    <dgm:pt modelId="{230436AD-AEE0-4664-AC28-0832D27983A4}" type="pres">
      <dgm:prSet presAssocID="{291DF0D2-6328-4451-B2CF-19377B84689B}" presName="horz1" presStyleCnt="0"/>
      <dgm:spPr/>
    </dgm:pt>
    <dgm:pt modelId="{DD670702-A76A-4AC2-B239-77CDE056AE6C}" type="pres">
      <dgm:prSet presAssocID="{291DF0D2-6328-4451-B2CF-19377B84689B}" presName="tx1" presStyleLbl="revTx" presStyleIdx="1" presStyleCnt="5"/>
      <dgm:spPr/>
    </dgm:pt>
    <dgm:pt modelId="{9193A5C1-9B04-44A5-BEA1-EFA5F8E96BEE}" type="pres">
      <dgm:prSet presAssocID="{291DF0D2-6328-4451-B2CF-19377B84689B}" presName="vert1" presStyleCnt="0"/>
      <dgm:spPr/>
    </dgm:pt>
    <dgm:pt modelId="{C25F1546-286E-4957-AFF7-381D556F7CAF}" type="pres">
      <dgm:prSet presAssocID="{51006135-9296-4768-95B5-4B262F909127}" presName="thickLine" presStyleLbl="alignNode1" presStyleIdx="2" presStyleCnt="5"/>
      <dgm:spPr/>
    </dgm:pt>
    <dgm:pt modelId="{7372E6F2-FBF5-4765-92C1-BE69BD4AB9A3}" type="pres">
      <dgm:prSet presAssocID="{51006135-9296-4768-95B5-4B262F909127}" presName="horz1" presStyleCnt="0"/>
      <dgm:spPr/>
    </dgm:pt>
    <dgm:pt modelId="{A1FD5E4B-9869-493F-A08B-E997444C7236}" type="pres">
      <dgm:prSet presAssocID="{51006135-9296-4768-95B5-4B262F909127}" presName="tx1" presStyleLbl="revTx" presStyleIdx="2" presStyleCnt="5"/>
      <dgm:spPr/>
    </dgm:pt>
    <dgm:pt modelId="{3B0E2B85-D261-4A8F-AC86-5C72BCBA511D}" type="pres">
      <dgm:prSet presAssocID="{51006135-9296-4768-95B5-4B262F909127}" presName="vert1" presStyleCnt="0"/>
      <dgm:spPr/>
    </dgm:pt>
    <dgm:pt modelId="{41158A3E-64DF-441E-A76A-4695C235D346}" type="pres">
      <dgm:prSet presAssocID="{B20844BD-64D2-4219-9A4A-412514FE6A0B}" presName="thickLine" presStyleLbl="alignNode1" presStyleIdx="3" presStyleCnt="5"/>
      <dgm:spPr/>
    </dgm:pt>
    <dgm:pt modelId="{BE0E3BAA-2834-4454-8520-B8443D8E7342}" type="pres">
      <dgm:prSet presAssocID="{B20844BD-64D2-4219-9A4A-412514FE6A0B}" presName="horz1" presStyleCnt="0"/>
      <dgm:spPr/>
    </dgm:pt>
    <dgm:pt modelId="{3D36B13A-B621-469E-B0B6-C4750C0069BA}" type="pres">
      <dgm:prSet presAssocID="{B20844BD-64D2-4219-9A4A-412514FE6A0B}" presName="tx1" presStyleLbl="revTx" presStyleIdx="3" presStyleCnt="5"/>
      <dgm:spPr/>
    </dgm:pt>
    <dgm:pt modelId="{D2954FFB-2865-42ED-929A-509AFF4108A1}" type="pres">
      <dgm:prSet presAssocID="{B20844BD-64D2-4219-9A4A-412514FE6A0B}" presName="vert1" presStyleCnt="0"/>
      <dgm:spPr/>
    </dgm:pt>
    <dgm:pt modelId="{90CD29E9-5760-4448-8271-D9B6F160F978}" type="pres">
      <dgm:prSet presAssocID="{C99F6503-8AB6-43A4-BDEC-15DC23E4E92E}" presName="thickLine" presStyleLbl="alignNode1" presStyleIdx="4" presStyleCnt="5"/>
      <dgm:spPr/>
    </dgm:pt>
    <dgm:pt modelId="{DA331D4D-5E6E-4F76-9CE7-560B474ED28C}" type="pres">
      <dgm:prSet presAssocID="{C99F6503-8AB6-43A4-BDEC-15DC23E4E92E}" presName="horz1" presStyleCnt="0"/>
      <dgm:spPr/>
    </dgm:pt>
    <dgm:pt modelId="{2CE27564-4512-44AB-B658-99A157E73379}" type="pres">
      <dgm:prSet presAssocID="{C99F6503-8AB6-43A4-BDEC-15DC23E4E92E}" presName="tx1" presStyleLbl="revTx" presStyleIdx="4" presStyleCnt="5"/>
      <dgm:spPr/>
    </dgm:pt>
    <dgm:pt modelId="{D29596C4-01DD-4BB7-90B9-47C7A78599F9}" type="pres">
      <dgm:prSet presAssocID="{C99F6503-8AB6-43A4-BDEC-15DC23E4E92E}" presName="vert1" presStyleCnt="0"/>
      <dgm:spPr/>
    </dgm:pt>
  </dgm:ptLst>
  <dgm:cxnLst>
    <dgm:cxn modelId="{1D2CC31A-6E74-4C62-B6CD-6836A9252C1B}" type="presOf" srcId="{51006135-9296-4768-95B5-4B262F909127}" destId="{A1FD5E4B-9869-493F-A08B-E997444C7236}" srcOrd="0" destOrd="0" presId="urn:microsoft.com/office/officeart/2008/layout/LinedList"/>
    <dgm:cxn modelId="{89C9D426-ED87-4926-8CAA-58BE82E1C58A}" type="presOf" srcId="{291DF0D2-6328-4451-B2CF-19377B84689B}" destId="{DD670702-A76A-4AC2-B239-77CDE056AE6C}" srcOrd="0" destOrd="0" presId="urn:microsoft.com/office/officeart/2008/layout/LinedList"/>
    <dgm:cxn modelId="{38E81629-537A-433A-95AD-DAA005E15ADD}" srcId="{FC1D8537-80A8-42D2-829B-4169D32D26AF}" destId="{51006135-9296-4768-95B5-4B262F909127}" srcOrd="2" destOrd="0" parTransId="{8B4EBDFC-1594-40F6-8C65-C4C5314A7CE7}" sibTransId="{10FCA006-2018-4875-8B66-85DF33A2B4F3}"/>
    <dgm:cxn modelId="{2BD2DF48-B1AB-4713-A8B5-1BD71E22E788}" srcId="{FC1D8537-80A8-42D2-829B-4169D32D26AF}" destId="{91D4D920-4F26-40B5-A046-84FCFD4F193E}" srcOrd="0" destOrd="0" parTransId="{B4A127D9-FFBF-4909-B410-B722B384161B}" sibTransId="{0126B6FD-DDA2-48BE-B6C6-2C2031945A2F}"/>
    <dgm:cxn modelId="{2BA49B7A-74BE-467E-ABA2-A8A957A47966}" srcId="{FC1D8537-80A8-42D2-829B-4169D32D26AF}" destId="{B20844BD-64D2-4219-9A4A-412514FE6A0B}" srcOrd="3" destOrd="0" parTransId="{54E5CFC4-AD52-467A-ABD9-73C7A3FC4608}" sibTransId="{9D8543F5-508C-42E7-A551-4F496B0E3C06}"/>
    <dgm:cxn modelId="{2EEA4188-5AB9-410B-91E9-87154EA2E66E}" type="presOf" srcId="{91D4D920-4F26-40B5-A046-84FCFD4F193E}" destId="{4E6DA14E-F8AF-4BBE-8488-A01DEF67C32B}" srcOrd="0" destOrd="0" presId="urn:microsoft.com/office/officeart/2008/layout/LinedList"/>
    <dgm:cxn modelId="{F6D99FA3-A5B9-47C3-900B-934A164CEAB6}" type="presOf" srcId="{FC1D8537-80A8-42D2-829B-4169D32D26AF}" destId="{B5BED510-4D3E-4813-89D3-072BFBB9A6C4}" srcOrd="0" destOrd="0" presId="urn:microsoft.com/office/officeart/2008/layout/LinedList"/>
    <dgm:cxn modelId="{A45BA3A3-16F7-4C32-94CF-D9226C2329DE}" type="presOf" srcId="{B20844BD-64D2-4219-9A4A-412514FE6A0B}" destId="{3D36B13A-B621-469E-B0B6-C4750C0069BA}" srcOrd="0" destOrd="0" presId="urn:microsoft.com/office/officeart/2008/layout/LinedList"/>
    <dgm:cxn modelId="{BDF090BF-BFB7-45A9-8A0C-B5C0D048A167}" srcId="{FC1D8537-80A8-42D2-829B-4169D32D26AF}" destId="{C99F6503-8AB6-43A4-BDEC-15DC23E4E92E}" srcOrd="4" destOrd="0" parTransId="{6780E088-9A81-4D14-ADF2-3632C7466085}" sibTransId="{73ED55E0-1A26-42CB-BA2D-76CA5875F50F}"/>
    <dgm:cxn modelId="{16C160C1-A796-4306-AFEB-C6A73CA97686}" type="presOf" srcId="{C99F6503-8AB6-43A4-BDEC-15DC23E4E92E}" destId="{2CE27564-4512-44AB-B658-99A157E73379}" srcOrd="0" destOrd="0" presId="urn:microsoft.com/office/officeart/2008/layout/LinedList"/>
    <dgm:cxn modelId="{6BABA0D5-2132-4D85-8981-A507AE4166BD}" srcId="{FC1D8537-80A8-42D2-829B-4169D32D26AF}" destId="{291DF0D2-6328-4451-B2CF-19377B84689B}" srcOrd="1" destOrd="0" parTransId="{76AC6449-735A-4303-94E9-2552D4079B2C}" sibTransId="{0FD1684E-0E8A-4570-898C-77AD546DC913}"/>
    <dgm:cxn modelId="{F8435A43-7A21-48D3-9403-01CDF9B3BF25}" type="presParOf" srcId="{B5BED510-4D3E-4813-89D3-072BFBB9A6C4}" destId="{E26A6CFF-32CA-44A0-8877-0DA6070596CF}" srcOrd="0" destOrd="0" presId="urn:microsoft.com/office/officeart/2008/layout/LinedList"/>
    <dgm:cxn modelId="{FA2BB35E-1E08-489A-8E84-A35F337CEAB9}" type="presParOf" srcId="{B5BED510-4D3E-4813-89D3-072BFBB9A6C4}" destId="{9B1C33CD-8AEC-4170-B1B4-FA69BCB30201}" srcOrd="1" destOrd="0" presId="urn:microsoft.com/office/officeart/2008/layout/LinedList"/>
    <dgm:cxn modelId="{A263E45F-04D2-4DB2-B0B8-0E49C3D2A493}" type="presParOf" srcId="{9B1C33CD-8AEC-4170-B1B4-FA69BCB30201}" destId="{4E6DA14E-F8AF-4BBE-8488-A01DEF67C32B}" srcOrd="0" destOrd="0" presId="urn:microsoft.com/office/officeart/2008/layout/LinedList"/>
    <dgm:cxn modelId="{DC8A5989-D8F2-4211-92B1-70A5C8C2DD4E}" type="presParOf" srcId="{9B1C33CD-8AEC-4170-B1B4-FA69BCB30201}" destId="{32FBA26C-4F33-4274-AF0E-7A1F20994937}" srcOrd="1" destOrd="0" presId="urn:microsoft.com/office/officeart/2008/layout/LinedList"/>
    <dgm:cxn modelId="{D4E96EB7-1B5A-4E3A-B520-622DBAFD616A}" type="presParOf" srcId="{B5BED510-4D3E-4813-89D3-072BFBB9A6C4}" destId="{43294ABA-FEA3-4ED6-822A-4CF67B4E4C75}" srcOrd="2" destOrd="0" presId="urn:microsoft.com/office/officeart/2008/layout/LinedList"/>
    <dgm:cxn modelId="{D6015F8C-F4E7-4C0C-8E96-A8A9DE9B97A3}" type="presParOf" srcId="{B5BED510-4D3E-4813-89D3-072BFBB9A6C4}" destId="{230436AD-AEE0-4664-AC28-0832D27983A4}" srcOrd="3" destOrd="0" presId="urn:microsoft.com/office/officeart/2008/layout/LinedList"/>
    <dgm:cxn modelId="{8EB89ED4-7168-4517-A398-65E38479115B}" type="presParOf" srcId="{230436AD-AEE0-4664-AC28-0832D27983A4}" destId="{DD670702-A76A-4AC2-B239-77CDE056AE6C}" srcOrd="0" destOrd="0" presId="urn:microsoft.com/office/officeart/2008/layout/LinedList"/>
    <dgm:cxn modelId="{BCE14673-58EE-453F-BF99-10A8D57909E3}" type="presParOf" srcId="{230436AD-AEE0-4664-AC28-0832D27983A4}" destId="{9193A5C1-9B04-44A5-BEA1-EFA5F8E96BEE}" srcOrd="1" destOrd="0" presId="urn:microsoft.com/office/officeart/2008/layout/LinedList"/>
    <dgm:cxn modelId="{9FE01392-F9DE-48BA-A93A-5927321E6225}" type="presParOf" srcId="{B5BED510-4D3E-4813-89D3-072BFBB9A6C4}" destId="{C25F1546-286E-4957-AFF7-381D556F7CAF}" srcOrd="4" destOrd="0" presId="urn:microsoft.com/office/officeart/2008/layout/LinedList"/>
    <dgm:cxn modelId="{727D2D3F-1E93-44E1-86CE-B9BDD2439100}" type="presParOf" srcId="{B5BED510-4D3E-4813-89D3-072BFBB9A6C4}" destId="{7372E6F2-FBF5-4765-92C1-BE69BD4AB9A3}" srcOrd="5" destOrd="0" presId="urn:microsoft.com/office/officeart/2008/layout/LinedList"/>
    <dgm:cxn modelId="{297124E3-77AD-491C-8BAE-CDC3FE277455}" type="presParOf" srcId="{7372E6F2-FBF5-4765-92C1-BE69BD4AB9A3}" destId="{A1FD5E4B-9869-493F-A08B-E997444C7236}" srcOrd="0" destOrd="0" presId="urn:microsoft.com/office/officeart/2008/layout/LinedList"/>
    <dgm:cxn modelId="{76AE3435-99E2-4862-80DB-8B5830F4CBF9}" type="presParOf" srcId="{7372E6F2-FBF5-4765-92C1-BE69BD4AB9A3}" destId="{3B0E2B85-D261-4A8F-AC86-5C72BCBA511D}" srcOrd="1" destOrd="0" presId="urn:microsoft.com/office/officeart/2008/layout/LinedList"/>
    <dgm:cxn modelId="{FF12CD0A-7D89-4AE7-9D7D-BA517EB7AF6E}" type="presParOf" srcId="{B5BED510-4D3E-4813-89D3-072BFBB9A6C4}" destId="{41158A3E-64DF-441E-A76A-4695C235D346}" srcOrd="6" destOrd="0" presId="urn:microsoft.com/office/officeart/2008/layout/LinedList"/>
    <dgm:cxn modelId="{4DF871A0-AEA9-41FE-B82E-733486F29681}" type="presParOf" srcId="{B5BED510-4D3E-4813-89D3-072BFBB9A6C4}" destId="{BE0E3BAA-2834-4454-8520-B8443D8E7342}" srcOrd="7" destOrd="0" presId="urn:microsoft.com/office/officeart/2008/layout/LinedList"/>
    <dgm:cxn modelId="{C50099F2-3DD0-4DE1-AC51-F8A18290BEA2}" type="presParOf" srcId="{BE0E3BAA-2834-4454-8520-B8443D8E7342}" destId="{3D36B13A-B621-469E-B0B6-C4750C0069BA}" srcOrd="0" destOrd="0" presId="urn:microsoft.com/office/officeart/2008/layout/LinedList"/>
    <dgm:cxn modelId="{C05E8E4D-08DB-42AD-BF29-BCA80D9678A7}" type="presParOf" srcId="{BE0E3BAA-2834-4454-8520-B8443D8E7342}" destId="{D2954FFB-2865-42ED-929A-509AFF4108A1}" srcOrd="1" destOrd="0" presId="urn:microsoft.com/office/officeart/2008/layout/LinedList"/>
    <dgm:cxn modelId="{483C4277-C7D8-4DCA-9BE9-C87B64E5F812}" type="presParOf" srcId="{B5BED510-4D3E-4813-89D3-072BFBB9A6C4}" destId="{90CD29E9-5760-4448-8271-D9B6F160F978}" srcOrd="8" destOrd="0" presId="urn:microsoft.com/office/officeart/2008/layout/LinedList"/>
    <dgm:cxn modelId="{562EB454-8CEC-473C-ABC6-D25C3C79894D}" type="presParOf" srcId="{B5BED510-4D3E-4813-89D3-072BFBB9A6C4}" destId="{DA331D4D-5E6E-4F76-9CE7-560B474ED28C}" srcOrd="9" destOrd="0" presId="urn:microsoft.com/office/officeart/2008/layout/LinedList"/>
    <dgm:cxn modelId="{05F030DF-920D-4FD4-B51F-CB8FAB31C9EF}" type="presParOf" srcId="{DA331D4D-5E6E-4F76-9CE7-560B474ED28C}" destId="{2CE27564-4512-44AB-B658-99A157E73379}" srcOrd="0" destOrd="0" presId="urn:microsoft.com/office/officeart/2008/layout/LinedList"/>
    <dgm:cxn modelId="{CE1ADF24-EAD0-4CA9-A2BD-6E2257EAB64D}" type="presParOf" srcId="{DA331D4D-5E6E-4F76-9CE7-560B474ED28C}" destId="{D29596C4-01DD-4BB7-90B9-47C7A78599F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43D557-AFFA-49A9-A16C-9FF7771E465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7C9DED-F6E0-471C-8550-916C9B2315A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Review medical history, medications, tests, consults.</a:t>
          </a:r>
        </a:p>
      </dgm:t>
    </dgm:pt>
    <dgm:pt modelId="{8E80CC02-B2DB-4919-BEAC-A11CAFBA1103}" type="parTrans" cxnId="{2340BCD1-21ED-4D64-9B61-EC3B3D30D998}">
      <dgm:prSet/>
      <dgm:spPr/>
      <dgm:t>
        <a:bodyPr/>
        <a:lstStyle/>
        <a:p>
          <a:endParaRPr lang="en-US"/>
        </a:p>
      </dgm:t>
    </dgm:pt>
    <dgm:pt modelId="{55A66D5C-A707-44F6-B284-5EA439C6F0F3}" type="sibTrans" cxnId="{2340BCD1-21ED-4D64-9B61-EC3B3D30D998}">
      <dgm:prSet/>
      <dgm:spPr/>
      <dgm:t>
        <a:bodyPr/>
        <a:lstStyle/>
        <a:p>
          <a:endParaRPr lang="en-US"/>
        </a:p>
      </dgm:t>
    </dgm:pt>
    <dgm:pt modelId="{0EA1A6DF-03CB-41AE-9061-BC3CCDABE0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Note items that could impact surgical planning and outcomes.</a:t>
          </a:r>
        </a:p>
      </dgm:t>
    </dgm:pt>
    <dgm:pt modelId="{F804D894-42C5-4308-BCF7-27F0D7A0B242}" type="parTrans" cxnId="{6BAAB8CA-7158-45B4-80FD-F94EBA61B3FB}">
      <dgm:prSet/>
      <dgm:spPr/>
      <dgm:t>
        <a:bodyPr/>
        <a:lstStyle/>
        <a:p>
          <a:endParaRPr lang="en-US"/>
        </a:p>
      </dgm:t>
    </dgm:pt>
    <dgm:pt modelId="{6C77FA7D-A2EB-475F-82E5-163856683642}" type="sibTrans" cxnId="{6BAAB8CA-7158-45B4-80FD-F94EBA61B3FB}">
      <dgm:prSet/>
      <dgm:spPr/>
      <dgm:t>
        <a:bodyPr/>
        <a:lstStyle/>
        <a:p>
          <a:endParaRPr lang="en-US"/>
        </a:p>
      </dgm:t>
    </dgm:pt>
    <dgm:pt modelId="{51AF19C6-8D14-47BB-8DCA-4A4C83927C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Review exam notes and operative reports carefully before signing off.</a:t>
          </a:r>
        </a:p>
      </dgm:t>
    </dgm:pt>
    <dgm:pt modelId="{4956401B-18BF-46A0-8502-21DD589A893B}" type="parTrans" cxnId="{94234487-6BEF-4042-B17F-CFCFDE1588E6}">
      <dgm:prSet/>
      <dgm:spPr/>
      <dgm:t>
        <a:bodyPr/>
        <a:lstStyle/>
        <a:p>
          <a:endParaRPr lang="en-US"/>
        </a:p>
      </dgm:t>
    </dgm:pt>
    <dgm:pt modelId="{92024F94-46F7-4FBF-B7BE-12D4E1F5CF2C}" type="sibTrans" cxnId="{94234487-6BEF-4042-B17F-CFCFDE1588E6}">
      <dgm:prSet/>
      <dgm:spPr/>
      <dgm:t>
        <a:bodyPr/>
        <a:lstStyle/>
        <a:p>
          <a:endParaRPr lang="en-US"/>
        </a:p>
      </dgm:t>
    </dgm:pt>
    <dgm:pt modelId="{91BBB800-3CCC-4874-8677-39811B305A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Review best practices for amendments to the medical record. </a:t>
          </a:r>
        </a:p>
      </dgm:t>
    </dgm:pt>
    <dgm:pt modelId="{5D278374-308D-47FC-A3D1-402D3E714FDD}" type="parTrans" cxnId="{F3AF368A-87A3-4AF0-AE75-57CC21F9DE0F}">
      <dgm:prSet/>
      <dgm:spPr/>
      <dgm:t>
        <a:bodyPr/>
        <a:lstStyle/>
        <a:p>
          <a:endParaRPr lang="en-US"/>
        </a:p>
      </dgm:t>
    </dgm:pt>
    <dgm:pt modelId="{858C0938-B310-45CE-90BD-3736E20F8C88}" type="sibTrans" cxnId="{F3AF368A-87A3-4AF0-AE75-57CC21F9DE0F}">
      <dgm:prSet/>
      <dgm:spPr/>
      <dgm:t>
        <a:bodyPr/>
        <a:lstStyle/>
        <a:p>
          <a:endParaRPr lang="en-US"/>
        </a:p>
      </dgm:t>
    </dgm:pt>
    <dgm:pt modelId="{541AAB6A-E2D8-4A99-86F7-30CF6FA1E055}" type="pres">
      <dgm:prSet presAssocID="{4E43D557-AFFA-49A9-A16C-9FF7771E4652}" presName="root" presStyleCnt="0">
        <dgm:presLayoutVars>
          <dgm:dir/>
          <dgm:resizeHandles val="exact"/>
        </dgm:presLayoutVars>
      </dgm:prSet>
      <dgm:spPr/>
    </dgm:pt>
    <dgm:pt modelId="{31B8CA55-ED60-4043-BB52-9251168FDCDE}" type="pres">
      <dgm:prSet presAssocID="{737C9DED-F6E0-471C-8550-916C9B2315AA}" presName="compNode" presStyleCnt="0"/>
      <dgm:spPr/>
    </dgm:pt>
    <dgm:pt modelId="{AB3C7FBB-52EC-44BB-93E1-41184EF5D377}" type="pres">
      <dgm:prSet presAssocID="{737C9DED-F6E0-471C-8550-916C9B2315AA}" presName="bgRect" presStyleLbl="bgShp" presStyleIdx="0" presStyleCnt="4"/>
      <dgm:spPr/>
    </dgm:pt>
    <dgm:pt modelId="{C5108BDC-51B7-486F-87C3-08F5AAA185CE}" type="pres">
      <dgm:prSet presAssocID="{737C9DED-F6E0-471C-8550-916C9B2315A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BC831D20-40B5-4323-B930-E0F302051F15}" type="pres">
      <dgm:prSet presAssocID="{737C9DED-F6E0-471C-8550-916C9B2315AA}" presName="spaceRect" presStyleCnt="0"/>
      <dgm:spPr/>
    </dgm:pt>
    <dgm:pt modelId="{87235CBB-5FAC-44F4-B841-C7D989CF6BDF}" type="pres">
      <dgm:prSet presAssocID="{737C9DED-F6E0-471C-8550-916C9B2315AA}" presName="parTx" presStyleLbl="revTx" presStyleIdx="0" presStyleCnt="4">
        <dgm:presLayoutVars>
          <dgm:chMax val="0"/>
          <dgm:chPref val="0"/>
        </dgm:presLayoutVars>
      </dgm:prSet>
      <dgm:spPr/>
    </dgm:pt>
    <dgm:pt modelId="{66E6477F-C81F-4997-B9E6-6BD0D48D2E6C}" type="pres">
      <dgm:prSet presAssocID="{55A66D5C-A707-44F6-B284-5EA439C6F0F3}" presName="sibTrans" presStyleCnt="0"/>
      <dgm:spPr/>
    </dgm:pt>
    <dgm:pt modelId="{B65745AE-B549-4694-9208-0E032EF52264}" type="pres">
      <dgm:prSet presAssocID="{0EA1A6DF-03CB-41AE-9061-BC3CCDABE01B}" presName="compNode" presStyleCnt="0"/>
      <dgm:spPr/>
    </dgm:pt>
    <dgm:pt modelId="{49D0AF0F-1114-49A4-93A9-E7C5B641739A}" type="pres">
      <dgm:prSet presAssocID="{0EA1A6DF-03CB-41AE-9061-BC3CCDABE01B}" presName="bgRect" presStyleLbl="bgShp" presStyleIdx="1" presStyleCnt="4"/>
      <dgm:spPr/>
    </dgm:pt>
    <dgm:pt modelId="{9DB2BC28-0347-4110-9D30-875801D76201}" type="pres">
      <dgm:prSet presAssocID="{0EA1A6DF-03CB-41AE-9061-BC3CCDABE01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stit Notes with solid fill"/>
        </a:ext>
      </dgm:extLst>
    </dgm:pt>
    <dgm:pt modelId="{0C994F54-156A-49E2-82AC-08FC6BEDA699}" type="pres">
      <dgm:prSet presAssocID="{0EA1A6DF-03CB-41AE-9061-BC3CCDABE01B}" presName="spaceRect" presStyleCnt="0"/>
      <dgm:spPr/>
    </dgm:pt>
    <dgm:pt modelId="{7E9D887B-2093-43E3-88A9-D1461799256F}" type="pres">
      <dgm:prSet presAssocID="{0EA1A6DF-03CB-41AE-9061-BC3CCDABE01B}" presName="parTx" presStyleLbl="revTx" presStyleIdx="1" presStyleCnt="4">
        <dgm:presLayoutVars>
          <dgm:chMax val="0"/>
          <dgm:chPref val="0"/>
        </dgm:presLayoutVars>
      </dgm:prSet>
      <dgm:spPr/>
    </dgm:pt>
    <dgm:pt modelId="{30942EDD-D0D7-4327-B16E-B1A5DC0174A3}" type="pres">
      <dgm:prSet presAssocID="{6C77FA7D-A2EB-475F-82E5-163856683642}" presName="sibTrans" presStyleCnt="0"/>
      <dgm:spPr/>
    </dgm:pt>
    <dgm:pt modelId="{A7CDBD88-4A03-43D5-9137-274F5983EEFD}" type="pres">
      <dgm:prSet presAssocID="{51AF19C6-8D14-47BB-8DCA-4A4C83927C81}" presName="compNode" presStyleCnt="0"/>
      <dgm:spPr/>
    </dgm:pt>
    <dgm:pt modelId="{51FCCA3F-B94E-4CDE-8EEC-7204A2999589}" type="pres">
      <dgm:prSet presAssocID="{51AF19C6-8D14-47BB-8DCA-4A4C83927C81}" presName="bgRect" presStyleLbl="bgShp" presStyleIdx="2" presStyleCnt="4"/>
      <dgm:spPr/>
    </dgm:pt>
    <dgm:pt modelId="{BEF0B96A-213F-49B6-9A6C-40D3455C2DFB}" type="pres">
      <dgm:prSet presAssocID="{51AF19C6-8D14-47BB-8DCA-4A4C83927C8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asses with solid fill"/>
        </a:ext>
      </dgm:extLst>
    </dgm:pt>
    <dgm:pt modelId="{8D1FF3F6-54AD-4371-B50A-CF44887206E3}" type="pres">
      <dgm:prSet presAssocID="{51AF19C6-8D14-47BB-8DCA-4A4C83927C81}" presName="spaceRect" presStyleCnt="0"/>
      <dgm:spPr/>
    </dgm:pt>
    <dgm:pt modelId="{F32F8203-B0AA-47AC-BE6D-DE1550CC84CF}" type="pres">
      <dgm:prSet presAssocID="{51AF19C6-8D14-47BB-8DCA-4A4C83927C81}" presName="parTx" presStyleLbl="revTx" presStyleIdx="2" presStyleCnt="4">
        <dgm:presLayoutVars>
          <dgm:chMax val="0"/>
          <dgm:chPref val="0"/>
        </dgm:presLayoutVars>
      </dgm:prSet>
      <dgm:spPr/>
    </dgm:pt>
    <dgm:pt modelId="{A6CED71C-EC98-413B-8F44-A5ACDC907475}" type="pres">
      <dgm:prSet presAssocID="{92024F94-46F7-4FBF-B7BE-12D4E1F5CF2C}" presName="sibTrans" presStyleCnt="0"/>
      <dgm:spPr/>
    </dgm:pt>
    <dgm:pt modelId="{14C8D052-07BD-4ACC-92B1-34776BBA2678}" type="pres">
      <dgm:prSet presAssocID="{91BBB800-3CCC-4874-8677-39811B305A1B}" presName="compNode" presStyleCnt="0"/>
      <dgm:spPr/>
    </dgm:pt>
    <dgm:pt modelId="{CAB4403C-6A8F-4B29-A4A3-0407513C8E9C}" type="pres">
      <dgm:prSet presAssocID="{91BBB800-3CCC-4874-8677-39811B305A1B}" presName="bgRect" presStyleLbl="bgShp" presStyleIdx="3" presStyleCnt="4"/>
      <dgm:spPr/>
    </dgm:pt>
    <dgm:pt modelId="{66AFCD5E-7844-4F3B-BE6F-68CD59566468}" type="pres">
      <dgm:prSet presAssocID="{91BBB800-3CCC-4874-8677-39811B305A1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8B255722-901F-45A6-BA29-5D30E402E5CA}" type="pres">
      <dgm:prSet presAssocID="{91BBB800-3CCC-4874-8677-39811B305A1B}" presName="spaceRect" presStyleCnt="0"/>
      <dgm:spPr/>
    </dgm:pt>
    <dgm:pt modelId="{CE2CF303-A7DC-458B-A9E1-39A414841E20}" type="pres">
      <dgm:prSet presAssocID="{91BBB800-3CCC-4874-8677-39811B305A1B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A7AE44D-68DE-4072-BFE5-9C565062D19B}" type="presOf" srcId="{4E43D557-AFFA-49A9-A16C-9FF7771E4652}" destId="{541AAB6A-E2D8-4A99-86F7-30CF6FA1E055}" srcOrd="0" destOrd="0" presId="urn:microsoft.com/office/officeart/2018/2/layout/IconVerticalSolidList"/>
    <dgm:cxn modelId="{94234487-6BEF-4042-B17F-CFCFDE1588E6}" srcId="{4E43D557-AFFA-49A9-A16C-9FF7771E4652}" destId="{51AF19C6-8D14-47BB-8DCA-4A4C83927C81}" srcOrd="2" destOrd="0" parTransId="{4956401B-18BF-46A0-8502-21DD589A893B}" sibTransId="{92024F94-46F7-4FBF-B7BE-12D4E1F5CF2C}"/>
    <dgm:cxn modelId="{F3AF368A-87A3-4AF0-AE75-57CC21F9DE0F}" srcId="{4E43D557-AFFA-49A9-A16C-9FF7771E4652}" destId="{91BBB800-3CCC-4874-8677-39811B305A1B}" srcOrd="3" destOrd="0" parTransId="{5D278374-308D-47FC-A3D1-402D3E714FDD}" sibTransId="{858C0938-B310-45CE-90BD-3736E20F8C88}"/>
    <dgm:cxn modelId="{4DB9CA90-01D4-4AE7-AD1C-8E5F6DADA64C}" type="presOf" srcId="{51AF19C6-8D14-47BB-8DCA-4A4C83927C81}" destId="{F32F8203-B0AA-47AC-BE6D-DE1550CC84CF}" srcOrd="0" destOrd="0" presId="urn:microsoft.com/office/officeart/2018/2/layout/IconVerticalSolidList"/>
    <dgm:cxn modelId="{26E33CA6-873C-4B52-9D89-7C1C3BBB53E0}" type="presOf" srcId="{737C9DED-F6E0-471C-8550-916C9B2315AA}" destId="{87235CBB-5FAC-44F4-B841-C7D989CF6BDF}" srcOrd="0" destOrd="0" presId="urn:microsoft.com/office/officeart/2018/2/layout/IconVerticalSolidList"/>
    <dgm:cxn modelId="{A25699B5-BFD6-4D03-8429-BEF25805163B}" type="presOf" srcId="{91BBB800-3CCC-4874-8677-39811B305A1B}" destId="{CE2CF303-A7DC-458B-A9E1-39A414841E20}" srcOrd="0" destOrd="0" presId="urn:microsoft.com/office/officeart/2018/2/layout/IconVerticalSolidList"/>
    <dgm:cxn modelId="{6BAAB8CA-7158-45B4-80FD-F94EBA61B3FB}" srcId="{4E43D557-AFFA-49A9-A16C-9FF7771E4652}" destId="{0EA1A6DF-03CB-41AE-9061-BC3CCDABE01B}" srcOrd="1" destOrd="0" parTransId="{F804D894-42C5-4308-BCF7-27F0D7A0B242}" sibTransId="{6C77FA7D-A2EB-475F-82E5-163856683642}"/>
    <dgm:cxn modelId="{2340BCD1-21ED-4D64-9B61-EC3B3D30D998}" srcId="{4E43D557-AFFA-49A9-A16C-9FF7771E4652}" destId="{737C9DED-F6E0-471C-8550-916C9B2315AA}" srcOrd="0" destOrd="0" parTransId="{8E80CC02-B2DB-4919-BEAC-A11CAFBA1103}" sibTransId="{55A66D5C-A707-44F6-B284-5EA439C6F0F3}"/>
    <dgm:cxn modelId="{AD8467DB-D93A-4064-A152-C6918F5ABC01}" type="presOf" srcId="{0EA1A6DF-03CB-41AE-9061-BC3CCDABE01B}" destId="{7E9D887B-2093-43E3-88A9-D1461799256F}" srcOrd="0" destOrd="0" presId="urn:microsoft.com/office/officeart/2018/2/layout/IconVerticalSolidList"/>
    <dgm:cxn modelId="{ED1188F7-37FD-48A8-B46A-31AE8FFA1C19}" type="presParOf" srcId="{541AAB6A-E2D8-4A99-86F7-30CF6FA1E055}" destId="{31B8CA55-ED60-4043-BB52-9251168FDCDE}" srcOrd="0" destOrd="0" presId="urn:microsoft.com/office/officeart/2018/2/layout/IconVerticalSolidList"/>
    <dgm:cxn modelId="{87F9378D-60AA-4993-9435-2D89EB4F1F98}" type="presParOf" srcId="{31B8CA55-ED60-4043-BB52-9251168FDCDE}" destId="{AB3C7FBB-52EC-44BB-93E1-41184EF5D377}" srcOrd="0" destOrd="0" presId="urn:microsoft.com/office/officeart/2018/2/layout/IconVerticalSolidList"/>
    <dgm:cxn modelId="{478A1104-0068-4435-A2EA-CCFEFE1F6278}" type="presParOf" srcId="{31B8CA55-ED60-4043-BB52-9251168FDCDE}" destId="{C5108BDC-51B7-486F-87C3-08F5AAA185CE}" srcOrd="1" destOrd="0" presId="urn:microsoft.com/office/officeart/2018/2/layout/IconVerticalSolidList"/>
    <dgm:cxn modelId="{4EBF2D02-DB99-41D2-81E4-33D7079CBA75}" type="presParOf" srcId="{31B8CA55-ED60-4043-BB52-9251168FDCDE}" destId="{BC831D20-40B5-4323-B930-E0F302051F15}" srcOrd="2" destOrd="0" presId="urn:microsoft.com/office/officeart/2018/2/layout/IconVerticalSolidList"/>
    <dgm:cxn modelId="{A0129840-4E54-45EE-905F-53E8B070787C}" type="presParOf" srcId="{31B8CA55-ED60-4043-BB52-9251168FDCDE}" destId="{87235CBB-5FAC-44F4-B841-C7D989CF6BDF}" srcOrd="3" destOrd="0" presId="urn:microsoft.com/office/officeart/2018/2/layout/IconVerticalSolidList"/>
    <dgm:cxn modelId="{AA88C1D5-BD32-4B51-81BF-4D0E43C405F5}" type="presParOf" srcId="{541AAB6A-E2D8-4A99-86F7-30CF6FA1E055}" destId="{66E6477F-C81F-4997-B9E6-6BD0D48D2E6C}" srcOrd="1" destOrd="0" presId="urn:microsoft.com/office/officeart/2018/2/layout/IconVerticalSolidList"/>
    <dgm:cxn modelId="{C0C8BA74-258E-42C4-A1BA-2B5517A074AA}" type="presParOf" srcId="{541AAB6A-E2D8-4A99-86F7-30CF6FA1E055}" destId="{B65745AE-B549-4694-9208-0E032EF52264}" srcOrd="2" destOrd="0" presId="urn:microsoft.com/office/officeart/2018/2/layout/IconVerticalSolidList"/>
    <dgm:cxn modelId="{D58B498E-599B-4CD2-9E7F-19AE7EA4C770}" type="presParOf" srcId="{B65745AE-B549-4694-9208-0E032EF52264}" destId="{49D0AF0F-1114-49A4-93A9-E7C5B641739A}" srcOrd="0" destOrd="0" presId="urn:microsoft.com/office/officeart/2018/2/layout/IconVerticalSolidList"/>
    <dgm:cxn modelId="{CE8A4549-5283-4D3A-957C-5C9D4EF81B87}" type="presParOf" srcId="{B65745AE-B549-4694-9208-0E032EF52264}" destId="{9DB2BC28-0347-4110-9D30-875801D76201}" srcOrd="1" destOrd="0" presId="urn:microsoft.com/office/officeart/2018/2/layout/IconVerticalSolidList"/>
    <dgm:cxn modelId="{23A4B432-F243-43BC-B7D0-666EE5FFDED9}" type="presParOf" srcId="{B65745AE-B549-4694-9208-0E032EF52264}" destId="{0C994F54-156A-49E2-82AC-08FC6BEDA699}" srcOrd="2" destOrd="0" presId="urn:microsoft.com/office/officeart/2018/2/layout/IconVerticalSolidList"/>
    <dgm:cxn modelId="{812440B6-71DF-45B6-9629-153D4D48BE06}" type="presParOf" srcId="{B65745AE-B549-4694-9208-0E032EF52264}" destId="{7E9D887B-2093-43E3-88A9-D1461799256F}" srcOrd="3" destOrd="0" presId="urn:microsoft.com/office/officeart/2018/2/layout/IconVerticalSolidList"/>
    <dgm:cxn modelId="{09A75A4A-97F4-415C-AD93-21D64D20A7F8}" type="presParOf" srcId="{541AAB6A-E2D8-4A99-86F7-30CF6FA1E055}" destId="{30942EDD-D0D7-4327-B16E-B1A5DC0174A3}" srcOrd="3" destOrd="0" presId="urn:microsoft.com/office/officeart/2018/2/layout/IconVerticalSolidList"/>
    <dgm:cxn modelId="{77450D96-C999-416F-8206-03F24643A281}" type="presParOf" srcId="{541AAB6A-E2D8-4A99-86F7-30CF6FA1E055}" destId="{A7CDBD88-4A03-43D5-9137-274F5983EEFD}" srcOrd="4" destOrd="0" presId="urn:microsoft.com/office/officeart/2018/2/layout/IconVerticalSolidList"/>
    <dgm:cxn modelId="{03C31D27-1F45-4E77-B21D-2F3DFCE5D37C}" type="presParOf" srcId="{A7CDBD88-4A03-43D5-9137-274F5983EEFD}" destId="{51FCCA3F-B94E-4CDE-8EEC-7204A2999589}" srcOrd="0" destOrd="0" presId="urn:microsoft.com/office/officeart/2018/2/layout/IconVerticalSolidList"/>
    <dgm:cxn modelId="{A4250C4B-8C31-4638-8C1B-44974997D1DA}" type="presParOf" srcId="{A7CDBD88-4A03-43D5-9137-274F5983EEFD}" destId="{BEF0B96A-213F-49B6-9A6C-40D3455C2DFB}" srcOrd="1" destOrd="0" presId="urn:microsoft.com/office/officeart/2018/2/layout/IconVerticalSolidList"/>
    <dgm:cxn modelId="{9FE39EAE-3B19-4057-9AEB-78975CA71595}" type="presParOf" srcId="{A7CDBD88-4A03-43D5-9137-274F5983EEFD}" destId="{8D1FF3F6-54AD-4371-B50A-CF44887206E3}" srcOrd="2" destOrd="0" presId="urn:microsoft.com/office/officeart/2018/2/layout/IconVerticalSolidList"/>
    <dgm:cxn modelId="{ACBF8795-2884-41B1-9F4C-8F34535BA203}" type="presParOf" srcId="{A7CDBD88-4A03-43D5-9137-274F5983EEFD}" destId="{F32F8203-B0AA-47AC-BE6D-DE1550CC84CF}" srcOrd="3" destOrd="0" presId="urn:microsoft.com/office/officeart/2018/2/layout/IconVerticalSolidList"/>
    <dgm:cxn modelId="{3BBC8D52-EB76-46B8-82BB-771C87154115}" type="presParOf" srcId="{541AAB6A-E2D8-4A99-86F7-30CF6FA1E055}" destId="{A6CED71C-EC98-413B-8F44-A5ACDC907475}" srcOrd="5" destOrd="0" presId="urn:microsoft.com/office/officeart/2018/2/layout/IconVerticalSolidList"/>
    <dgm:cxn modelId="{43F4734B-CAB2-4709-9B71-10C41BD14C3B}" type="presParOf" srcId="{541AAB6A-E2D8-4A99-86F7-30CF6FA1E055}" destId="{14C8D052-07BD-4ACC-92B1-34776BBA2678}" srcOrd="6" destOrd="0" presId="urn:microsoft.com/office/officeart/2018/2/layout/IconVerticalSolidList"/>
    <dgm:cxn modelId="{B6F01633-3E09-418A-BD63-247418F266A8}" type="presParOf" srcId="{14C8D052-07BD-4ACC-92B1-34776BBA2678}" destId="{CAB4403C-6A8F-4B29-A4A3-0407513C8E9C}" srcOrd="0" destOrd="0" presId="urn:microsoft.com/office/officeart/2018/2/layout/IconVerticalSolidList"/>
    <dgm:cxn modelId="{3B37E8F2-C5C0-4CC4-818C-384350419C04}" type="presParOf" srcId="{14C8D052-07BD-4ACC-92B1-34776BBA2678}" destId="{66AFCD5E-7844-4F3B-BE6F-68CD59566468}" srcOrd="1" destOrd="0" presId="urn:microsoft.com/office/officeart/2018/2/layout/IconVerticalSolidList"/>
    <dgm:cxn modelId="{C8240EA5-AE3C-4C8B-AE96-4E3A8136C72A}" type="presParOf" srcId="{14C8D052-07BD-4ACC-92B1-34776BBA2678}" destId="{8B255722-901F-45A6-BA29-5D30E402E5CA}" srcOrd="2" destOrd="0" presId="urn:microsoft.com/office/officeart/2018/2/layout/IconVerticalSolidList"/>
    <dgm:cxn modelId="{B65C8E1B-E859-4289-8702-21998DAA60D9}" type="presParOf" srcId="{14C8D052-07BD-4ACC-92B1-34776BBA2678}" destId="{CE2CF303-A7DC-458B-A9E1-39A414841E2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D18EAD0-6A3E-4312-AFB5-F684C63D069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A06654-9AC3-44CA-BFB4-38E51A4CA5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Policy and procedure for consistency and reduce gaps. </a:t>
          </a:r>
        </a:p>
      </dgm:t>
    </dgm:pt>
    <dgm:pt modelId="{7F1CA1F1-DB70-45D4-B9DC-2EA03E1110A2}" type="parTrans" cxnId="{A3E89CD4-1F06-4D1C-9522-EBE034373457}">
      <dgm:prSet/>
      <dgm:spPr/>
      <dgm:t>
        <a:bodyPr/>
        <a:lstStyle/>
        <a:p>
          <a:endParaRPr lang="en-US"/>
        </a:p>
      </dgm:t>
    </dgm:pt>
    <dgm:pt modelId="{FA31C0D0-8F68-48CA-8AD2-0472F4E95F7A}" type="sibTrans" cxnId="{A3E89CD4-1F06-4D1C-9522-EBE034373457}">
      <dgm:prSet/>
      <dgm:spPr/>
      <dgm:t>
        <a:bodyPr/>
        <a:lstStyle/>
        <a:p>
          <a:endParaRPr lang="en-US"/>
        </a:p>
      </dgm:t>
    </dgm:pt>
    <dgm:pt modelId="{AD2DBB77-3043-4CB3-A3F7-70389CAF5D8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Measurements and IOL choices. </a:t>
          </a:r>
        </a:p>
      </dgm:t>
    </dgm:pt>
    <dgm:pt modelId="{2912F266-1ECA-40D6-BCDD-9CA4BE96DD5B}" type="parTrans" cxnId="{EA063BFC-0589-410C-8032-CBDCF395E84D}">
      <dgm:prSet/>
      <dgm:spPr/>
      <dgm:t>
        <a:bodyPr/>
        <a:lstStyle/>
        <a:p>
          <a:endParaRPr lang="en-US"/>
        </a:p>
      </dgm:t>
    </dgm:pt>
    <dgm:pt modelId="{C3FB74E8-3A38-4605-A97E-F63F6329684B}" type="sibTrans" cxnId="{EA063BFC-0589-410C-8032-CBDCF395E84D}">
      <dgm:prSet/>
      <dgm:spPr/>
      <dgm:t>
        <a:bodyPr/>
        <a:lstStyle/>
        <a:p>
          <a:endParaRPr lang="en-US"/>
        </a:p>
      </dgm:t>
    </dgm:pt>
    <dgm:pt modelId="{C562F1B7-CF9F-4EB4-9546-27ED9B1457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Patient selection criteria, medical clearance, and review of medical history and diagnostic tests.</a:t>
          </a:r>
        </a:p>
      </dgm:t>
    </dgm:pt>
    <dgm:pt modelId="{755B720D-4E40-4686-8DD9-343C5D789C57}" type="parTrans" cxnId="{3D1C53C4-3367-4851-97CF-FBA0134337CC}">
      <dgm:prSet/>
      <dgm:spPr/>
      <dgm:t>
        <a:bodyPr/>
        <a:lstStyle/>
        <a:p>
          <a:endParaRPr lang="en-US"/>
        </a:p>
      </dgm:t>
    </dgm:pt>
    <dgm:pt modelId="{0482E768-FE43-4771-A6B2-DB5D6928E811}" type="sibTrans" cxnId="{3D1C53C4-3367-4851-97CF-FBA0134337CC}">
      <dgm:prSet/>
      <dgm:spPr/>
      <dgm:t>
        <a:bodyPr/>
        <a:lstStyle/>
        <a:p>
          <a:endParaRPr lang="en-US"/>
        </a:p>
      </dgm:t>
    </dgm:pt>
    <dgm:pt modelId="{545B3973-B5DA-41A9-B0AC-5CF0FD5AE8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IOL recommendations, costs, set expectations.</a:t>
          </a:r>
        </a:p>
      </dgm:t>
    </dgm:pt>
    <dgm:pt modelId="{B42DB47C-355F-4BD5-8096-A936DD305832}" type="parTrans" cxnId="{5C92BD80-B7F4-499E-B65E-2C36C94B44AA}">
      <dgm:prSet/>
      <dgm:spPr/>
      <dgm:t>
        <a:bodyPr/>
        <a:lstStyle/>
        <a:p>
          <a:endParaRPr lang="en-US"/>
        </a:p>
      </dgm:t>
    </dgm:pt>
    <dgm:pt modelId="{58F54FA1-C053-4FFF-A0C7-1D41D607CB1D}" type="sibTrans" cxnId="{5C92BD80-B7F4-499E-B65E-2C36C94B44AA}">
      <dgm:prSet/>
      <dgm:spPr/>
      <dgm:t>
        <a:bodyPr/>
        <a:lstStyle/>
        <a:p>
          <a:endParaRPr lang="en-US"/>
        </a:p>
      </dgm:t>
    </dgm:pt>
    <dgm:pt modelId="{69FC497D-7D46-4C31-AE86-B0419569233A}" type="pres">
      <dgm:prSet presAssocID="{7D18EAD0-6A3E-4312-AFB5-F684C63D069D}" presName="root" presStyleCnt="0">
        <dgm:presLayoutVars>
          <dgm:dir/>
          <dgm:resizeHandles val="exact"/>
        </dgm:presLayoutVars>
      </dgm:prSet>
      <dgm:spPr/>
    </dgm:pt>
    <dgm:pt modelId="{6DA24F66-64C6-43BE-B2E1-614D637E1DC0}" type="pres">
      <dgm:prSet presAssocID="{5EA06654-9AC3-44CA-BFB4-38E51A4CA581}" presName="compNode" presStyleCnt="0"/>
      <dgm:spPr/>
    </dgm:pt>
    <dgm:pt modelId="{E51F3D32-E5A3-45AB-B11B-C76264560BC3}" type="pres">
      <dgm:prSet presAssocID="{5EA06654-9AC3-44CA-BFB4-38E51A4CA58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EE69D70B-7F9F-48DA-B865-69F1232450DC}" type="pres">
      <dgm:prSet presAssocID="{5EA06654-9AC3-44CA-BFB4-38E51A4CA581}" presName="spaceRect" presStyleCnt="0"/>
      <dgm:spPr/>
    </dgm:pt>
    <dgm:pt modelId="{04D03C81-6CD6-41E0-9E82-4C671377A5B5}" type="pres">
      <dgm:prSet presAssocID="{5EA06654-9AC3-44CA-BFB4-38E51A4CA581}" presName="textRect" presStyleLbl="revTx" presStyleIdx="0" presStyleCnt="4">
        <dgm:presLayoutVars>
          <dgm:chMax val="1"/>
          <dgm:chPref val="1"/>
        </dgm:presLayoutVars>
      </dgm:prSet>
      <dgm:spPr/>
    </dgm:pt>
    <dgm:pt modelId="{CF0A3983-1BC1-4C60-9540-39F9AF090C73}" type="pres">
      <dgm:prSet presAssocID="{FA31C0D0-8F68-48CA-8AD2-0472F4E95F7A}" presName="sibTrans" presStyleCnt="0"/>
      <dgm:spPr/>
    </dgm:pt>
    <dgm:pt modelId="{91773466-E17B-42B5-AA57-90962C63F296}" type="pres">
      <dgm:prSet presAssocID="{AD2DBB77-3043-4CB3-A3F7-70389CAF5D86}" presName="compNode" presStyleCnt="0"/>
      <dgm:spPr/>
    </dgm:pt>
    <dgm:pt modelId="{3F69F34F-BCF1-4D09-AF67-F9E6B0E1C1C5}" type="pres">
      <dgm:prSet presAssocID="{AD2DBB77-3043-4CB3-A3F7-70389CAF5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s with solid fill"/>
        </a:ext>
      </dgm:extLst>
    </dgm:pt>
    <dgm:pt modelId="{0E1E4D6B-EA73-4C45-AFE0-06C3343CFB17}" type="pres">
      <dgm:prSet presAssocID="{AD2DBB77-3043-4CB3-A3F7-70389CAF5D86}" presName="spaceRect" presStyleCnt="0"/>
      <dgm:spPr/>
    </dgm:pt>
    <dgm:pt modelId="{FB14E0AD-5937-4D22-97FF-AAAB358DBF1D}" type="pres">
      <dgm:prSet presAssocID="{AD2DBB77-3043-4CB3-A3F7-70389CAF5D86}" presName="textRect" presStyleLbl="revTx" presStyleIdx="1" presStyleCnt="4">
        <dgm:presLayoutVars>
          <dgm:chMax val="1"/>
          <dgm:chPref val="1"/>
        </dgm:presLayoutVars>
      </dgm:prSet>
      <dgm:spPr/>
    </dgm:pt>
    <dgm:pt modelId="{C4C38E8A-6101-45F6-AF0D-73A976367B5F}" type="pres">
      <dgm:prSet presAssocID="{C3FB74E8-3A38-4605-A97E-F63F6329684B}" presName="sibTrans" presStyleCnt="0"/>
      <dgm:spPr/>
    </dgm:pt>
    <dgm:pt modelId="{FE3457DC-E60B-44D6-9E12-987D9ADB977A}" type="pres">
      <dgm:prSet presAssocID="{C562F1B7-CF9F-4EB4-9546-27ED9B1457EA}" presName="compNode" presStyleCnt="0"/>
      <dgm:spPr/>
    </dgm:pt>
    <dgm:pt modelId="{96FDE167-D738-4288-98A0-2AA1E29A4448}" type="pres">
      <dgm:prSet presAssocID="{C562F1B7-CF9F-4EB4-9546-27ED9B1457E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B8CCD0D0-A262-417B-856E-410AF17E9CF8}" type="pres">
      <dgm:prSet presAssocID="{C562F1B7-CF9F-4EB4-9546-27ED9B1457EA}" presName="spaceRect" presStyleCnt="0"/>
      <dgm:spPr/>
    </dgm:pt>
    <dgm:pt modelId="{EBC633FC-2739-4A70-B0FF-DE7DFE8E7117}" type="pres">
      <dgm:prSet presAssocID="{C562F1B7-CF9F-4EB4-9546-27ED9B1457EA}" presName="textRect" presStyleLbl="revTx" presStyleIdx="2" presStyleCnt="4">
        <dgm:presLayoutVars>
          <dgm:chMax val="1"/>
          <dgm:chPref val="1"/>
        </dgm:presLayoutVars>
      </dgm:prSet>
      <dgm:spPr/>
    </dgm:pt>
    <dgm:pt modelId="{96E8AAF7-881C-448F-A19A-219E7FA6DAD0}" type="pres">
      <dgm:prSet presAssocID="{0482E768-FE43-4771-A6B2-DB5D6928E811}" presName="sibTrans" presStyleCnt="0"/>
      <dgm:spPr/>
    </dgm:pt>
    <dgm:pt modelId="{174CF166-05F6-42C5-982C-0BDAD75CF6D1}" type="pres">
      <dgm:prSet presAssocID="{545B3973-B5DA-41A9-B0AC-5CF0FD5AE880}" presName="compNode" presStyleCnt="0"/>
      <dgm:spPr/>
    </dgm:pt>
    <dgm:pt modelId="{C899895C-DA10-4C33-BD9D-6E65971F436E}" type="pres">
      <dgm:prSet presAssocID="{545B3973-B5DA-41A9-B0AC-5CF0FD5AE88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asses with solid fill"/>
        </a:ext>
      </dgm:extLst>
    </dgm:pt>
    <dgm:pt modelId="{BF609096-F77E-4963-B77D-DA4775B9A51C}" type="pres">
      <dgm:prSet presAssocID="{545B3973-B5DA-41A9-B0AC-5CF0FD5AE880}" presName="spaceRect" presStyleCnt="0"/>
      <dgm:spPr/>
    </dgm:pt>
    <dgm:pt modelId="{C33BD468-1468-4596-87D4-06E26A98CBEB}" type="pres">
      <dgm:prSet presAssocID="{545B3973-B5DA-41A9-B0AC-5CF0FD5AE88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DC03B21-52E5-485D-B934-A40A46FAA1E9}" type="presOf" srcId="{545B3973-B5DA-41A9-B0AC-5CF0FD5AE880}" destId="{C33BD468-1468-4596-87D4-06E26A98CBEB}" srcOrd="0" destOrd="0" presId="urn:microsoft.com/office/officeart/2018/2/layout/IconLabelList"/>
    <dgm:cxn modelId="{E284F73B-BD18-4821-9736-7C619C915CFE}" type="presOf" srcId="{AD2DBB77-3043-4CB3-A3F7-70389CAF5D86}" destId="{FB14E0AD-5937-4D22-97FF-AAAB358DBF1D}" srcOrd="0" destOrd="0" presId="urn:microsoft.com/office/officeart/2018/2/layout/IconLabelList"/>
    <dgm:cxn modelId="{ECED215F-A1B0-429E-B2A0-EB5880D9CE82}" type="presOf" srcId="{5EA06654-9AC3-44CA-BFB4-38E51A4CA581}" destId="{04D03C81-6CD6-41E0-9E82-4C671377A5B5}" srcOrd="0" destOrd="0" presId="urn:microsoft.com/office/officeart/2018/2/layout/IconLabelList"/>
    <dgm:cxn modelId="{2B38C769-4D81-4A9E-B70E-13534E170CD8}" type="presOf" srcId="{7D18EAD0-6A3E-4312-AFB5-F684C63D069D}" destId="{69FC497D-7D46-4C31-AE86-B0419569233A}" srcOrd="0" destOrd="0" presId="urn:microsoft.com/office/officeart/2018/2/layout/IconLabelList"/>
    <dgm:cxn modelId="{34F30E4D-C2F5-4D56-A71F-BFEEFB51C1F3}" type="presOf" srcId="{C562F1B7-CF9F-4EB4-9546-27ED9B1457EA}" destId="{EBC633FC-2739-4A70-B0FF-DE7DFE8E7117}" srcOrd="0" destOrd="0" presId="urn:microsoft.com/office/officeart/2018/2/layout/IconLabelList"/>
    <dgm:cxn modelId="{5C92BD80-B7F4-499E-B65E-2C36C94B44AA}" srcId="{7D18EAD0-6A3E-4312-AFB5-F684C63D069D}" destId="{545B3973-B5DA-41A9-B0AC-5CF0FD5AE880}" srcOrd="3" destOrd="0" parTransId="{B42DB47C-355F-4BD5-8096-A936DD305832}" sibTransId="{58F54FA1-C053-4FFF-A0C7-1D41D607CB1D}"/>
    <dgm:cxn modelId="{3D1C53C4-3367-4851-97CF-FBA0134337CC}" srcId="{7D18EAD0-6A3E-4312-AFB5-F684C63D069D}" destId="{C562F1B7-CF9F-4EB4-9546-27ED9B1457EA}" srcOrd="2" destOrd="0" parTransId="{755B720D-4E40-4686-8DD9-343C5D789C57}" sibTransId="{0482E768-FE43-4771-A6B2-DB5D6928E811}"/>
    <dgm:cxn modelId="{A3E89CD4-1F06-4D1C-9522-EBE034373457}" srcId="{7D18EAD0-6A3E-4312-AFB5-F684C63D069D}" destId="{5EA06654-9AC3-44CA-BFB4-38E51A4CA581}" srcOrd="0" destOrd="0" parTransId="{7F1CA1F1-DB70-45D4-B9DC-2EA03E1110A2}" sibTransId="{FA31C0D0-8F68-48CA-8AD2-0472F4E95F7A}"/>
    <dgm:cxn modelId="{EA063BFC-0589-410C-8032-CBDCF395E84D}" srcId="{7D18EAD0-6A3E-4312-AFB5-F684C63D069D}" destId="{AD2DBB77-3043-4CB3-A3F7-70389CAF5D86}" srcOrd="1" destOrd="0" parTransId="{2912F266-1ECA-40D6-BCDD-9CA4BE96DD5B}" sibTransId="{C3FB74E8-3A38-4605-A97E-F63F6329684B}"/>
    <dgm:cxn modelId="{B3FC0DFF-D27F-437D-ACA1-E95CF27AE5A4}" type="presParOf" srcId="{69FC497D-7D46-4C31-AE86-B0419569233A}" destId="{6DA24F66-64C6-43BE-B2E1-614D637E1DC0}" srcOrd="0" destOrd="0" presId="urn:microsoft.com/office/officeart/2018/2/layout/IconLabelList"/>
    <dgm:cxn modelId="{28D7F1A5-B3BB-4114-BA47-556010C47CF2}" type="presParOf" srcId="{6DA24F66-64C6-43BE-B2E1-614D637E1DC0}" destId="{E51F3D32-E5A3-45AB-B11B-C76264560BC3}" srcOrd="0" destOrd="0" presId="urn:microsoft.com/office/officeart/2018/2/layout/IconLabelList"/>
    <dgm:cxn modelId="{9E7FB0BC-4AAA-4BDB-9DFF-7A45AED2D1A8}" type="presParOf" srcId="{6DA24F66-64C6-43BE-B2E1-614D637E1DC0}" destId="{EE69D70B-7F9F-48DA-B865-69F1232450DC}" srcOrd="1" destOrd="0" presId="urn:microsoft.com/office/officeart/2018/2/layout/IconLabelList"/>
    <dgm:cxn modelId="{91574972-724B-44BE-A5FB-8023FE0B8BD2}" type="presParOf" srcId="{6DA24F66-64C6-43BE-B2E1-614D637E1DC0}" destId="{04D03C81-6CD6-41E0-9E82-4C671377A5B5}" srcOrd="2" destOrd="0" presId="urn:microsoft.com/office/officeart/2018/2/layout/IconLabelList"/>
    <dgm:cxn modelId="{27FEDDC8-913B-401F-A6B2-BF50D1FAAD07}" type="presParOf" srcId="{69FC497D-7D46-4C31-AE86-B0419569233A}" destId="{CF0A3983-1BC1-4C60-9540-39F9AF090C73}" srcOrd="1" destOrd="0" presId="urn:microsoft.com/office/officeart/2018/2/layout/IconLabelList"/>
    <dgm:cxn modelId="{5900CD8C-8C25-4011-88CE-3C2230FDAA6E}" type="presParOf" srcId="{69FC497D-7D46-4C31-AE86-B0419569233A}" destId="{91773466-E17B-42B5-AA57-90962C63F296}" srcOrd="2" destOrd="0" presId="urn:microsoft.com/office/officeart/2018/2/layout/IconLabelList"/>
    <dgm:cxn modelId="{067D8D24-6EDB-451B-A5E8-052C72E7A311}" type="presParOf" srcId="{91773466-E17B-42B5-AA57-90962C63F296}" destId="{3F69F34F-BCF1-4D09-AF67-F9E6B0E1C1C5}" srcOrd="0" destOrd="0" presId="urn:microsoft.com/office/officeart/2018/2/layout/IconLabelList"/>
    <dgm:cxn modelId="{4E5C5353-43BF-43CA-8862-F61BBE6E2562}" type="presParOf" srcId="{91773466-E17B-42B5-AA57-90962C63F296}" destId="{0E1E4D6B-EA73-4C45-AFE0-06C3343CFB17}" srcOrd="1" destOrd="0" presId="urn:microsoft.com/office/officeart/2018/2/layout/IconLabelList"/>
    <dgm:cxn modelId="{1C3AE251-1D8E-4AF6-B8FD-06F752D2B0D7}" type="presParOf" srcId="{91773466-E17B-42B5-AA57-90962C63F296}" destId="{FB14E0AD-5937-4D22-97FF-AAAB358DBF1D}" srcOrd="2" destOrd="0" presId="urn:microsoft.com/office/officeart/2018/2/layout/IconLabelList"/>
    <dgm:cxn modelId="{893D9BE2-8362-4C80-8F9D-64C70AE9539C}" type="presParOf" srcId="{69FC497D-7D46-4C31-AE86-B0419569233A}" destId="{C4C38E8A-6101-45F6-AF0D-73A976367B5F}" srcOrd="3" destOrd="0" presId="urn:microsoft.com/office/officeart/2018/2/layout/IconLabelList"/>
    <dgm:cxn modelId="{1A9461A9-EB06-4FEB-9745-8C02CA7B74CF}" type="presParOf" srcId="{69FC497D-7D46-4C31-AE86-B0419569233A}" destId="{FE3457DC-E60B-44D6-9E12-987D9ADB977A}" srcOrd="4" destOrd="0" presId="urn:microsoft.com/office/officeart/2018/2/layout/IconLabelList"/>
    <dgm:cxn modelId="{6FF977CC-B5BD-4A42-82FD-669897A4E34E}" type="presParOf" srcId="{FE3457DC-E60B-44D6-9E12-987D9ADB977A}" destId="{96FDE167-D738-4288-98A0-2AA1E29A4448}" srcOrd="0" destOrd="0" presId="urn:microsoft.com/office/officeart/2018/2/layout/IconLabelList"/>
    <dgm:cxn modelId="{502161F5-17C1-4F98-9E63-D3B8F7C515BB}" type="presParOf" srcId="{FE3457DC-E60B-44D6-9E12-987D9ADB977A}" destId="{B8CCD0D0-A262-417B-856E-410AF17E9CF8}" srcOrd="1" destOrd="0" presId="urn:microsoft.com/office/officeart/2018/2/layout/IconLabelList"/>
    <dgm:cxn modelId="{58A89EB1-3999-4689-A7FC-382B070F08F7}" type="presParOf" srcId="{FE3457DC-E60B-44D6-9E12-987D9ADB977A}" destId="{EBC633FC-2739-4A70-B0FF-DE7DFE8E7117}" srcOrd="2" destOrd="0" presId="urn:microsoft.com/office/officeart/2018/2/layout/IconLabelList"/>
    <dgm:cxn modelId="{847E2A00-D912-4042-84CE-C3C808B830D9}" type="presParOf" srcId="{69FC497D-7D46-4C31-AE86-B0419569233A}" destId="{96E8AAF7-881C-448F-A19A-219E7FA6DAD0}" srcOrd="5" destOrd="0" presId="urn:microsoft.com/office/officeart/2018/2/layout/IconLabelList"/>
    <dgm:cxn modelId="{C8AE3B9E-7E2D-4A0A-937E-CDFA8DB66414}" type="presParOf" srcId="{69FC497D-7D46-4C31-AE86-B0419569233A}" destId="{174CF166-05F6-42C5-982C-0BDAD75CF6D1}" srcOrd="6" destOrd="0" presId="urn:microsoft.com/office/officeart/2018/2/layout/IconLabelList"/>
    <dgm:cxn modelId="{D07579A6-6A11-4F5B-AC38-C073329EA099}" type="presParOf" srcId="{174CF166-05F6-42C5-982C-0BDAD75CF6D1}" destId="{C899895C-DA10-4C33-BD9D-6E65971F436E}" srcOrd="0" destOrd="0" presId="urn:microsoft.com/office/officeart/2018/2/layout/IconLabelList"/>
    <dgm:cxn modelId="{98B490D6-F166-4718-80DD-986A9D4E1C9E}" type="presParOf" srcId="{174CF166-05F6-42C5-982C-0BDAD75CF6D1}" destId="{BF609096-F77E-4963-B77D-DA4775B9A51C}" srcOrd="1" destOrd="0" presId="urn:microsoft.com/office/officeart/2018/2/layout/IconLabelList"/>
    <dgm:cxn modelId="{80743979-0CD3-421F-9401-0F2F63786B06}" type="presParOf" srcId="{174CF166-05F6-42C5-982C-0BDAD75CF6D1}" destId="{C33BD468-1468-4596-87D4-06E26A98CB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41F976-D137-406A-AF42-C69FE1A2C912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55A688-18AB-4373-84A0-167D8D26B4B4}">
      <dgm:prSet/>
      <dgm:spPr>
        <a:solidFill>
          <a:schemeClr val="accent1"/>
        </a:solidFill>
      </dgm:spPr>
      <dgm:t>
        <a:bodyPr/>
        <a:lstStyle/>
        <a:p>
          <a:r>
            <a:rPr lang="en-US"/>
            <a:t>Examination of patient and review testing performed </a:t>
          </a:r>
        </a:p>
      </dgm:t>
    </dgm:pt>
    <dgm:pt modelId="{128F097B-F88A-4B8D-B973-E5D4E7A286B4}" type="parTrans" cxnId="{6B8AF0D5-450D-49B0-9608-8B0DCC37EEDA}">
      <dgm:prSet/>
      <dgm:spPr/>
      <dgm:t>
        <a:bodyPr/>
        <a:lstStyle/>
        <a:p>
          <a:endParaRPr lang="en-US"/>
        </a:p>
      </dgm:t>
    </dgm:pt>
    <dgm:pt modelId="{8D6AEE15-5CB6-4148-9E74-8D3F4C43DEE1}" type="sibTrans" cxnId="{6B8AF0D5-450D-49B0-9608-8B0DCC37EEDA}">
      <dgm:prSet/>
      <dgm:spPr/>
      <dgm:t>
        <a:bodyPr/>
        <a:lstStyle/>
        <a:p>
          <a:endParaRPr lang="en-US"/>
        </a:p>
      </dgm:t>
    </dgm:pt>
    <dgm:pt modelId="{FCD19C84-C9F6-4499-BBFE-9961002B566D}">
      <dgm:prSet/>
      <dgm:spPr>
        <a:solidFill>
          <a:schemeClr val="accent1"/>
        </a:solidFill>
      </dgm:spPr>
      <dgm:t>
        <a:bodyPr/>
        <a:lstStyle/>
        <a:p>
          <a:r>
            <a:rPr lang="en-US"/>
            <a:t>Clearance from other providers</a:t>
          </a:r>
        </a:p>
      </dgm:t>
    </dgm:pt>
    <dgm:pt modelId="{F29BF74D-B8D5-414C-B943-65F4AC455DAA}" type="parTrans" cxnId="{DD7AB604-5CA6-4D03-81A7-F568B4B55681}">
      <dgm:prSet/>
      <dgm:spPr/>
      <dgm:t>
        <a:bodyPr/>
        <a:lstStyle/>
        <a:p>
          <a:endParaRPr lang="en-US"/>
        </a:p>
      </dgm:t>
    </dgm:pt>
    <dgm:pt modelId="{50CD4CFD-F2DF-47F4-8B32-C33862DDBAA2}" type="sibTrans" cxnId="{DD7AB604-5CA6-4D03-81A7-F568B4B55681}">
      <dgm:prSet/>
      <dgm:spPr/>
      <dgm:t>
        <a:bodyPr/>
        <a:lstStyle/>
        <a:p>
          <a:endParaRPr lang="en-US"/>
        </a:p>
      </dgm:t>
    </dgm:pt>
    <dgm:pt modelId="{2BE7D880-E28B-421E-A3D4-D524E843E323}">
      <dgm:prSet/>
      <dgm:spPr>
        <a:solidFill>
          <a:schemeClr val="accent1"/>
        </a:solidFill>
      </dgm:spPr>
      <dgm:t>
        <a:bodyPr/>
        <a:lstStyle/>
        <a:p>
          <a:r>
            <a:rPr lang="en-US"/>
            <a:t>Holding and restarting any prescribed medications</a:t>
          </a:r>
        </a:p>
      </dgm:t>
    </dgm:pt>
    <dgm:pt modelId="{AFC6C18D-CF47-4D96-939C-A9962869A269}" type="parTrans" cxnId="{E1F04F91-EA38-4D6D-A5D4-FA7E78FF3E7B}">
      <dgm:prSet/>
      <dgm:spPr/>
      <dgm:t>
        <a:bodyPr/>
        <a:lstStyle/>
        <a:p>
          <a:endParaRPr lang="en-US"/>
        </a:p>
      </dgm:t>
    </dgm:pt>
    <dgm:pt modelId="{27562B14-405A-4D04-95F8-08B036DDB762}" type="sibTrans" cxnId="{E1F04F91-EA38-4D6D-A5D4-FA7E78FF3E7B}">
      <dgm:prSet/>
      <dgm:spPr/>
      <dgm:t>
        <a:bodyPr/>
        <a:lstStyle/>
        <a:p>
          <a:endParaRPr lang="en-US"/>
        </a:p>
      </dgm:t>
    </dgm:pt>
    <dgm:pt modelId="{A67F9964-0019-4833-8EE2-05CEBE39E734}">
      <dgm:prSet/>
      <dgm:spPr>
        <a:solidFill>
          <a:schemeClr val="accent1"/>
        </a:solidFill>
      </dgm:spPr>
      <dgm:t>
        <a:bodyPr/>
        <a:lstStyle/>
        <a:p>
          <a:r>
            <a:rPr lang="en-US"/>
            <a:t>Pre-op instructions</a:t>
          </a:r>
        </a:p>
      </dgm:t>
    </dgm:pt>
    <dgm:pt modelId="{B0B4C7E0-7298-40E4-8A5F-477F671C2912}" type="parTrans" cxnId="{CC07E5EC-315C-42F1-B874-6C9CF69EA129}">
      <dgm:prSet/>
      <dgm:spPr/>
      <dgm:t>
        <a:bodyPr/>
        <a:lstStyle/>
        <a:p>
          <a:endParaRPr lang="en-US"/>
        </a:p>
      </dgm:t>
    </dgm:pt>
    <dgm:pt modelId="{523AA1AF-F2A6-418A-A043-A5765A2A25A9}" type="sibTrans" cxnId="{CC07E5EC-315C-42F1-B874-6C9CF69EA129}">
      <dgm:prSet/>
      <dgm:spPr/>
      <dgm:t>
        <a:bodyPr/>
        <a:lstStyle/>
        <a:p>
          <a:endParaRPr lang="en-US"/>
        </a:p>
      </dgm:t>
    </dgm:pt>
    <dgm:pt modelId="{2604B09D-9DAA-4060-AEEF-D6730428F08A}" type="pres">
      <dgm:prSet presAssocID="{BD41F976-D137-406A-AF42-C69FE1A2C912}" presName="diagram" presStyleCnt="0">
        <dgm:presLayoutVars>
          <dgm:dir/>
          <dgm:resizeHandles val="exact"/>
        </dgm:presLayoutVars>
      </dgm:prSet>
      <dgm:spPr/>
    </dgm:pt>
    <dgm:pt modelId="{D3773557-0B59-4AA3-A5CF-104087B64FC6}" type="pres">
      <dgm:prSet presAssocID="{5655A688-18AB-4373-84A0-167D8D26B4B4}" presName="node" presStyleLbl="node1" presStyleIdx="0" presStyleCnt="4">
        <dgm:presLayoutVars>
          <dgm:bulletEnabled val="1"/>
        </dgm:presLayoutVars>
      </dgm:prSet>
      <dgm:spPr/>
    </dgm:pt>
    <dgm:pt modelId="{4B4DE5B6-A0A3-4A49-B0F1-788F5F937290}" type="pres">
      <dgm:prSet presAssocID="{8D6AEE15-5CB6-4148-9E74-8D3F4C43DEE1}" presName="sibTrans" presStyleCnt="0"/>
      <dgm:spPr/>
    </dgm:pt>
    <dgm:pt modelId="{92E15F6C-0537-4B4E-9E0E-29F96177B8DE}" type="pres">
      <dgm:prSet presAssocID="{FCD19C84-C9F6-4499-BBFE-9961002B566D}" presName="node" presStyleLbl="node1" presStyleIdx="1" presStyleCnt="4">
        <dgm:presLayoutVars>
          <dgm:bulletEnabled val="1"/>
        </dgm:presLayoutVars>
      </dgm:prSet>
      <dgm:spPr/>
    </dgm:pt>
    <dgm:pt modelId="{24ED7323-FA9D-45E2-8976-E366B9456996}" type="pres">
      <dgm:prSet presAssocID="{50CD4CFD-F2DF-47F4-8B32-C33862DDBAA2}" presName="sibTrans" presStyleCnt="0"/>
      <dgm:spPr/>
    </dgm:pt>
    <dgm:pt modelId="{A4714E7D-06EF-4920-AD97-1944570A48F0}" type="pres">
      <dgm:prSet presAssocID="{2BE7D880-E28B-421E-A3D4-D524E843E323}" presName="node" presStyleLbl="node1" presStyleIdx="2" presStyleCnt="4">
        <dgm:presLayoutVars>
          <dgm:bulletEnabled val="1"/>
        </dgm:presLayoutVars>
      </dgm:prSet>
      <dgm:spPr/>
    </dgm:pt>
    <dgm:pt modelId="{048CA73A-C3CB-4601-9B50-41F8C2A3821B}" type="pres">
      <dgm:prSet presAssocID="{27562B14-405A-4D04-95F8-08B036DDB762}" presName="sibTrans" presStyleCnt="0"/>
      <dgm:spPr/>
    </dgm:pt>
    <dgm:pt modelId="{5709424A-6CC6-47BF-B997-D184BAC7557E}" type="pres">
      <dgm:prSet presAssocID="{A67F9964-0019-4833-8EE2-05CEBE39E734}" presName="node" presStyleLbl="node1" presStyleIdx="3" presStyleCnt="4">
        <dgm:presLayoutVars>
          <dgm:bulletEnabled val="1"/>
        </dgm:presLayoutVars>
      </dgm:prSet>
      <dgm:spPr/>
    </dgm:pt>
  </dgm:ptLst>
  <dgm:cxnLst>
    <dgm:cxn modelId="{DD7AB604-5CA6-4D03-81A7-F568B4B55681}" srcId="{BD41F976-D137-406A-AF42-C69FE1A2C912}" destId="{FCD19C84-C9F6-4499-BBFE-9961002B566D}" srcOrd="1" destOrd="0" parTransId="{F29BF74D-B8D5-414C-B943-65F4AC455DAA}" sibTransId="{50CD4CFD-F2DF-47F4-8B32-C33862DDBAA2}"/>
    <dgm:cxn modelId="{1A04C069-4CFE-45A0-AFFA-C6C4A3975D82}" type="presOf" srcId="{BD41F976-D137-406A-AF42-C69FE1A2C912}" destId="{2604B09D-9DAA-4060-AEEF-D6730428F08A}" srcOrd="0" destOrd="0" presId="urn:microsoft.com/office/officeart/2005/8/layout/default"/>
    <dgm:cxn modelId="{C5DBEF4F-2ABF-4C01-8538-F7F1C136C1BD}" type="presOf" srcId="{5655A688-18AB-4373-84A0-167D8D26B4B4}" destId="{D3773557-0B59-4AA3-A5CF-104087B64FC6}" srcOrd="0" destOrd="0" presId="urn:microsoft.com/office/officeart/2005/8/layout/default"/>
    <dgm:cxn modelId="{D9A1C977-BC19-4895-B57F-6FAE25DC7BD4}" type="presOf" srcId="{FCD19C84-C9F6-4499-BBFE-9961002B566D}" destId="{92E15F6C-0537-4B4E-9E0E-29F96177B8DE}" srcOrd="0" destOrd="0" presId="urn:microsoft.com/office/officeart/2005/8/layout/default"/>
    <dgm:cxn modelId="{E1F04F91-EA38-4D6D-A5D4-FA7E78FF3E7B}" srcId="{BD41F976-D137-406A-AF42-C69FE1A2C912}" destId="{2BE7D880-E28B-421E-A3D4-D524E843E323}" srcOrd="2" destOrd="0" parTransId="{AFC6C18D-CF47-4D96-939C-A9962869A269}" sibTransId="{27562B14-405A-4D04-95F8-08B036DDB762}"/>
    <dgm:cxn modelId="{97CE2BC3-0AEA-4CD4-9833-E19C8563F7A6}" type="presOf" srcId="{2BE7D880-E28B-421E-A3D4-D524E843E323}" destId="{A4714E7D-06EF-4920-AD97-1944570A48F0}" srcOrd="0" destOrd="0" presId="urn:microsoft.com/office/officeart/2005/8/layout/default"/>
    <dgm:cxn modelId="{0DA5F5D3-1F77-49DC-B4F8-B57E37FA292D}" type="presOf" srcId="{A67F9964-0019-4833-8EE2-05CEBE39E734}" destId="{5709424A-6CC6-47BF-B997-D184BAC7557E}" srcOrd="0" destOrd="0" presId="urn:microsoft.com/office/officeart/2005/8/layout/default"/>
    <dgm:cxn modelId="{6B8AF0D5-450D-49B0-9608-8B0DCC37EEDA}" srcId="{BD41F976-D137-406A-AF42-C69FE1A2C912}" destId="{5655A688-18AB-4373-84A0-167D8D26B4B4}" srcOrd="0" destOrd="0" parTransId="{128F097B-F88A-4B8D-B973-E5D4E7A286B4}" sibTransId="{8D6AEE15-5CB6-4148-9E74-8D3F4C43DEE1}"/>
    <dgm:cxn modelId="{CC07E5EC-315C-42F1-B874-6C9CF69EA129}" srcId="{BD41F976-D137-406A-AF42-C69FE1A2C912}" destId="{A67F9964-0019-4833-8EE2-05CEBE39E734}" srcOrd="3" destOrd="0" parTransId="{B0B4C7E0-7298-40E4-8A5F-477F671C2912}" sibTransId="{523AA1AF-F2A6-418A-A043-A5765A2A25A9}"/>
    <dgm:cxn modelId="{98DD8314-20E6-4DF4-B4FC-EBF66CAD826F}" type="presParOf" srcId="{2604B09D-9DAA-4060-AEEF-D6730428F08A}" destId="{D3773557-0B59-4AA3-A5CF-104087B64FC6}" srcOrd="0" destOrd="0" presId="urn:microsoft.com/office/officeart/2005/8/layout/default"/>
    <dgm:cxn modelId="{877C67E3-DC06-41F9-9B61-DAAFFED58C70}" type="presParOf" srcId="{2604B09D-9DAA-4060-AEEF-D6730428F08A}" destId="{4B4DE5B6-A0A3-4A49-B0F1-788F5F937290}" srcOrd="1" destOrd="0" presId="urn:microsoft.com/office/officeart/2005/8/layout/default"/>
    <dgm:cxn modelId="{EA7CD9B4-DE65-4BED-84DA-05A8789D0CF7}" type="presParOf" srcId="{2604B09D-9DAA-4060-AEEF-D6730428F08A}" destId="{92E15F6C-0537-4B4E-9E0E-29F96177B8DE}" srcOrd="2" destOrd="0" presId="urn:microsoft.com/office/officeart/2005/8/layout/default"/>
    <dgm:cxn modelId="{C7B9D946-2B3B-44CB-8814-48B5F15CF2E1}" type="presParOf" srcId="{2604B09D-9DAA-4060-AEEF-D6730428F08A}" destId="{24ED7323-FA9D-45E2-8976-E366B9456996}" srcOrd="3" destOrd="0" presId="urn:microsoft.com/office/officeart/2005/8/layout/default"/>
    <dgm:cxn modelId="{C4B5EFE2-482A-4311-9BCE-3667EB317EC2}" type="presParOf" srcId="{2604B09D-9DAA-4060-AEEF-D6730428F08A}" destId="{A4714E7D-06EF-4920-AD97-1944570A48F0}" srcOrd="4" destOrd="0" presId="urn:microsoft.com/office/officeart/2005/8/layout/default"/>
    <dgm:cxn modelId="{A591D83A-8763-454E-A185-AD6985558197}" type="presParOf" srcId="{2604B09D-9DAA-4060-AEEF-D6730428F08A}" destId="{048CA73A-C3CB-4601-9B50-41F8C2A3821B}" srcOrd="5" destOrd="0" presId="urn:microsoft.com/office/officeart/2005/8/layout/default"/>
    <dgm:cxn modelId="{A908E121-1BA5-435F-9498-DF8CF9042A8B}" type="presParOf" srcId="{2604B09D-9DAA-4060-AEEF-D6730428F08A}" destId="{5709424A-6CC6-47BF-B997-D184BAC7557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175B7-BC15-4101-A70D-93896C9B3ECA}">
      <dsp:nvSpPr>
        <dsp:cNvPr id="0" name=""/>
        <dsp:cNvSpPr/>
      </dsp:nvSpPr>
      <dsp:spPr>
        <a:xfrm>
          <a:off x="0" y="1801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>
              <a:solidFill>
                <a:srgbClr val="FFFFFF"/>
              </a:solidFill>
              <a:latin typeface="Calibri"/>
              <a:ea typeface="+mn-ea"/>
              <a:cs typeface="+mn-cs"/>
            </a:rPr>
            <a:t>Top Allegations</a:t>
          </a:r>
          <a:endParaRPr lang="en-US" sz="2200" b="1" kern="1200">
            <a:solidFill>
              <a:srgbClr val="FFFFFF"/>
            </a:solidFill>
            <a:ea typeface="+mn-ea"/>
            <a:cs typeface="+mn-cs"/>
          </a:endParaRPr>
        </a:p>
      </dsp:txBody>
      <dsp:txXfrm>
        <a:off x="19126" y="20927"/>
        <a:ext cx="3769250" cy="353538"/>
      </dsp:txXfrm>
    </dsp:sp>
    <dsp:sp modelId="{0DFCA820-03A7-4885-A6BD-C61F11E81E8A}">
      <dsp:nvSpPr>
        <dsp:cNvPr id="0" name=""/>
        <dsp:cNvSpPr/>
      </dsp:nvSpPr>
      <dsp:spPr>
        <a:xfrm>
          <a:off x="0" y="404307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IOL incorrect power</a:t>
          </a:r>
        </a:p>
      </dsp:txBody>
      <dsp:txXfrm>
        <a:off x="19126" y="423433"/>
        <a:ext cx="3769250" cy="353538"/>
      </dsp:txXfrm>
    </dsp:sp>
    <dsp:sp modelId="{A97330EF-1C5B-4080-B671-19AED5CD921D}">
      <dsp:nvSpPr>
        <dsp:cNvPr id="0" name=""/>
        <dsp:cNvSpPr/>
      </dsp:nvSpPr>
      <dsp:spPr>
        <a:xfrm>
          <a:off x="0" y="806813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Capsule problem</a:t>
          </a:r>
        </a:p>
      </dsp:txBody>
      <dsp:txXfrm>
        <a:off x="19126" y="825939"/>
        <a:ext cx="3769250" cy="353538"/>
      </dsp:txXfrm>
    </dsp:sp>
    <dsp:sp modelId="{9A8F72BE-256B-43BA-ACAD-A40C48C0E9C6}">
      <dsp:nvSpPr>
        <dsp:cNvPr id="0" name=""/>
        <dsp:cNvSpPr/>
      </dsp:nvSpPr>
      <dsp:spPr>
        <a:xfrm>
          <a:off x="0" y="1209318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Diminished vision</a:t>
          </a:r>
        </a:p>
      </dsp:txBody>
      <dsp:txXfrm>
        <a:off x="19126" y="1228444"/>
        <a:ext cx="3769250" cy="353538"/>
      </dsp:txXfrm>
    </dsp:sp>
    <dsp:sp modelId="{25C1236E-160A-4250-BE2A-0D4B5CC01B75}">
      <dsp:nvSpPr>
        <dsp:cNvPr id="0" name=""/>
        <dsp:cNvSpPr/>
      </dsp:nvSpPr>
      <dsp:spPr>
        <a:xfrm>
          <a:off x="0" y="1611824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IOL displacement</a:t>
          </a:r>
        </a:p>
      </dsp:txBody>
      <dsp:txXfrm>
        <a:off x="19126" y="1630950"/>
        <a:ext cx="3769250" cy="353538"/>
      </dsp:txXfrm>
    </dsp:sp>
    <dsp:sp modelId="{9629896A-8602-4454-A96C-9963E4C260A6}">
      <dsp:nvSpPr>
        <dsp:cNvPr id="0" name=""/>
        <dsp:cNvSpPr/>
      </dsp:nvSpPr>
      <dsp:spPr>
        <a:xfrm>
          <a:off x="0" y="2014330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Retinal detachment</a:t>
          </a:r>
        </a:p>
      </dsp:txBody>
      <dsp:txXfrm>
        <a:off x="19126" y="2033456"/>
        <a:ext cx="3769250" cy="353538"/>
      </dsp:txXfrm>
    </dsp:sp>
    <dsp:sp modelId="{4992ADA6-7082-48A7-B6DB-BA31F340DA93}">
      <dsp:nvSpPr>
        <dsp:cNvPr id="0" name=""/>
        <dsp:cNvSpPr/>
      </dsp:nvSpPr>
      <dsp:spPr>
        <a:xfrm>
          <a:off x="0" y="2416835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Blindness </a:t>
          </a:r>
        </a:p>
      </dsp:txBody>
      <dsp:txXfrm>
        <a:off x="19126" y="2435961"/>
        <a:ext cx="3769250" cy="353538"/>
      </dsp:txXfrm>
    </dsp:sp>
    <dsp:sp modelId="{97DAAF84-6FB0-4CF7-987F-7A60DA11803C}">
      <dsp:nvSpPr>
        <dsp:cNvPr id="0" name=""/>
        <dsp:cNvSpPr/>
      </dsp:nvSpPr>
      <dsp:spPr>
        <a:xfrm>
          <a:off x="0" y="2819341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Corneal damage</a:t>
          </a:r>
        </a:p>
      </dsp:txBody>
      <dsp:txXfrm>
        <a:off x="19126" y="2838467"/>
        <a:ext cx="3769250" cy="353538"/>
      </dsp:txXfrm>
    </dsp:sp>
    <dsp:sp modelId="{F41CC0F7-8056-4617-A96C-68AB09E75B99}">
      <dsp:nvSpPr>
        <dsp:cNvPr id="0" name=""/>
        <dsp:cNvSpPr/>
      </dsp:nvSpPr>
      <dsp:spPr>
        <a:xfrm>
          <a:off x="0" y="3221847"/>
          <a:ext cx="3807502" cy="391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rgbClr val="FFFFFF"/>
              </a:solidFill>
              <a:ea typeface="+mn-ea"/>
              <a:cs typeface="+mn-cs"/>
            </a:rPr>
            <a:t>Endophthalmitis</a:t>
          </a:r>
        </a:p>
      </dsp:txBody>
      <dsp:txXfrm>
        <a:off x="19126" y="3240973"/>
        <a:ext cx="3769250" cy="35353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6A7AB-6D64-460E-B74A-EB1A69B12F92}">
      <dsp:nvSpPr>
        <dsp:cNvPr id="0" name=""/>
        <dsp:cNvSpPr/>
      </dsp:nvSpPr>
      <dsp:spPr>
        <a:xfrm>
          <a:off x="0" y="35727"/>
          <a:ext cx="8229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The key is setting expectations. </a:t>
          </a:r>
        </a:p>
      </dsp:txBody>
      <dsp:txXfrm>
        <a:off x="42151" y="77878"/>
        <a:ext cx="8145298" cy="779158"/>
      </dsp:txXfrm>
    </dsp:sp>
    <dsp:sp modelId="{78DED396-564C-4C02-82CF-B36ABB5E0910}">
      <dsp:nvSpPr>
        <dsp:cNvPr id="0" name=""/>
        <dsp:cNvSpPr/>
      </dsp:nvSpPr>
      <dsp:spPr>
        <a:xfrm>
          <a:off x="0" y="899187"/>
          <a:ext cx="8229600" cy="2459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Communication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Documentation 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Spectacle </a:t>
          </a:r>
          <a:r>
            <a:rPr lang="en-US" sz="2800" kern="1200">
              <a:latin typeface="Calibri"/>
            </a:rPr>
            <a:t>reliance</a:t>
          </a:r>
          <a:endParaRPr lang="en-US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Alternatives language to “premium” IOLs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/>
            <a:t>Patient’s best </a:t>
          </a:r>
          <a:r>
            <a:rPr lang="en-US" sz="2800" kern="1200">
              <a:latin typeface="Calibri"/>
            </a:rPr>
            <a:t>interests</a:t>
          </a:r>
          <a:r>
            <a:rPr lang="en-US" sz="2800" kern="1200"/>
            <a:t> </a:t>
          </a:r>
        </a:p>
      </dsp:txBody>
      <dsp:txXfrm>
        <a:off x="0" y="899187"/>
        <a:ext cx="8229600" cy="24591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57DF0-4904-421F-ABEB-5E0EE315BD9C}">
      <dsp:nvSpPr>
        <dsp:cNvPr id="0" name=""/>
        <dsp:cNvSpPr/>
      </dsp:nvSpPr>
      <dsp:spPr>
        <a:xfrm>
          <a:off x="3857" y="189016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Medical History</a:t>
          </a:r>
        </a:p>
      </dsp:txBody>
      <dsp:txXfrm>
        <a:off x="3857" y="189016"/>
        <a:ext cx="1478756" cy="403200"/>
      </dsp:txXfrm>
    </dsp:sp>
    <dsp:sp modelId="{CCEA0435-AB8C-449C-9414-E2E34BF5194C}">
      <dsp:nvSpPr>
        <dsp:cNvPr id="0" name=""/>
        <dsp:cNvSpPr/>
      </dsp:nvSpPr>
      <dsp:spPr>
        <a:xfrm>
          <a:off x="3857" y="592216"/>
          <a:ext cx="1478756" cy="26132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54 YO with cataracts, OS&gt;OD.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Significantly myopic patient with BCVA 20/40 -2 OS.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Unknowingly, 2</a:t>
          </a:r>
          <a:r>
            <a:rPr lang="en-US" sz="1400" kern="1200" baseline="30000"/>
            <a:t>nd</a:t>
          </a:r>
          <a:r>
            <a:rPr lang="en-US" sz="1400" kern="1200"/>
            <a:t> IOL testing done with contact lenses in place.</a:t>
          </a:r>
        </a:p>
      </dsp:txBody>
      <dsp:txXfrm>
        <a:off x="3857" y="592216"/>
        <a:ext cx="1478756" cy="2613239"/>
      </dsp:txXfrm>
    </dsp:sp>
    <dsp:sp modelId="{473E8ABC-9BB0-4DB0-9AD3-74A8746BB8A5}">
      <dsp:nvSpPr>
        <dsp:cNvPr id="0" name=""/>
        <dsp:cNvSpPr/>
      </dsp:nvSpPr>
      <dsp:spPr>
        <a:xfrm>
          <a:off x="1689639" y="189016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Surgery</a:t>
          </a:r>
        </a:p>
      </dsp:txBody>
      <dsp:txXfrm>
        <a:off x="1689639" y="189016"/>
        <a:ext cx="1478756" cy="403200"/>
      </dsp:txXfrm>
    </dsp:sp>
    <dsp:sp modelId="{4B1DE193-6BBF-4008-82BB-C2F9EC3FFCC0}">
      <dsp:nvSpPr>
        <dsp:cNvPr id="0" name=""/>
        <dsp:cNvSpPr/>
      </dsp:nvSpPr>
      <dsp:spPr>
        <a:xfrm>
          <a:off x="1689639" y="592216"/>
          <a:ext cx="1478756" cy="26132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Planned IOL 9.0 </a:t>
          </a:r>
          <a:r>
            <a:rPr lang="en-US" sz="1400" kern="1200">
              <a:latin typeface="Calibri"/>
            </a:rPr>
            <a:t>but</a:t>
          </a:r>
          <a:r>
            <a:rPr lang="en-US" sz="1400" kern="1200"/>
            <a:t> 17.5 IOL placed.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Error due to using test results with contact lens in place.</a:t>
          </a:r>
        </a:p>
      </dsp:txBody>
      <dsp:txXfrm>
        <a:off x="1689639" y="592216"/>
        <a:ext cx="1478756" cy="2613239"/>
      </dsp:txXfrm>
    </dsp:sp>
    <dsp:sp modelId="{1D90DDA9-EAE5-472C-9AD6-56CFE35819D0}">
      <dsp:nvSpPr>
        <dsp:cNvPr id="0" name=""/>
        <dsp:cNvSpPr/>
      </dsp:nvSpPr>
      <dsp:spPr>
        <a:xfrm>
          <a:off x="3375421" y="189016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Postop</a:t>
          </a:r>
        </a:p>
      </dsp:txBody>
      <dsp:txXfrm>
        <a:off x="3375421" y="189016"/>
        <a:ext cx="1478756" cy="403200"/>
      </dsp:txXfrm>
    </dsp:sp>
    <dsp:sp modelId="{4137C651-4F90-4F8F-855D-52A1347B14FD}">
      <dsp:nvSpPr>
        <dsp:cNvPr id="0" name=""/>
        <dsp:cNvSpPr/>
      </dsp:nvSpPr>
      <dsp:spPr>
        <a:xfrm>
          <a:off x="3375421" y="592216"/>
          <a:ext cx="1478756" cy="26132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POD1 revealed refractive surprise: VA 20/100.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3 months postop, </a:t>
          </a:r>
          <a:r>
            <a:rPr lang="en-US" sz="1400" kern="1200">
              <a:latin typeface="Calibri"/>
            </a:rPr>
            <a:t>surgeon's</a:t>
          </a:r>
          <a:r>
            <a:rPr lang="en-US" sz="1400" kern="1200"/>
            <a:t> partner realized error and told surgeon.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Surgeon did not tell patient. </a:t>
          </a:r>
        </a:p>
      </dsp:txBody>
      <dsp:txXfrm>
        <a:off x="3375421" y="592216"/>
        <a:ext cx="1478756" cy="2613239"/>
      </dsp:txXfrm>
    </dsp:sp>
    <dsp:sp modelId="{1F2E1DFF-BC61-4209-A7AA-694F93E807DD}">
      <dsp:nvSpPr>
        <dsp:cNvPr id="0" name=""/>
        <dsp:cNvSpPr/>
      </dsp:nvSpPr>
      <dsp:spPr>
        <a:xfrm>
          <a:off x="5061204" y="189016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Disclosure</a:t>
          </a:r>
        </a:p>
      </dsp:txBody>
      <dsp:txXfrm>
        <a:off x="5061204" y="189016"/>
        <a:ext cx="1478756" cy="403200"/>
      </dsp:txXfrm>
    </dsp:sp>
    <dsp:sp modelId="{3CFD94B4-89F0-40DA-ADBD-570A3630A6F1}">
      <dsp:nvSpPr>
        <dsp:cNvPr id="0" name=""/>
        <dsp:cNvSpPr/>
      </dsp:nvSpPr>
      <dsp:spPr>
        <a:xfrm>
          <a:off x="5061204" y="592216"/>
          <a:ext cx="1478756" cy="26132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5 months postop surgeon wrote off bill.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Surgeon did not disclose error to the patient. </a:t>
          </a:r>
        </a:p>
      </dsp:txBody>
      <dsp:txXfrm>
        <a:off x="5061204" y="592216"/>
        <a:ext cx="1478756" cy="2613239"/>
      </dsp:txXfrm>
    </dsp:sp>
    <dsp:sp modelId="{69B19867-9B21-4DDB-B721-3B8B01E20912}">
      <dsp:nvSpPr>
        <dsp:cNvPr id="0" name=""/>
        <dsp:cNvSpPr/>
      </dsp:nvSpPr>
      <dsp:spPr>
        <a:xfrm>
          <a:off x="6746986" y="189016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Outcome</a:t>
          </a:r>
        </a:p>
      </dsp:txBody>
      <dsp:txXfrm>
        <a:off x="6746986" y="189016"/>
        <a:ext cx="1478756" cy="403200"/>
      </dsp:txXfrm>
    </dsp:sp>
    <dsp:sp modelId="{EC3758FF-3ABA-44FF-A901-E36A1E09C93D}">
      <dsp:nvSpPr>
        <dsp:cNvPr id="0" name=""/>
        <dsp:cNvSpPr/>
      </dsp:nvSpPr>
      <dsp:spPr>
        <a:xfrm>
          <a:off x="6746986" y="592216"/>
          <a:ext cx="1478756" cy="26132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Patient learned of error.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Offered exchange, </a:t>
          </a:r>
          <a:r>
            <a:rPr lang="en-US" sz="1400" kern="1200">
              <a:latin typeface="Calibri"/>
            </a:rPr>
            <a:t>since not</a:t>
          </a:r>
          <a:r>
            <a:rPr lang="en-US" sz="1400" kern="1200"/>
            <a:t> a candidate for Lasik.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Chose to wear contact lenses.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Settled $200,000</a:t>
          </a:r>
        </a:p>
      </dsp:txBody>
      <dsp:txXfrm>
        <a:off x="6746986" y="592216"/>
        <a:ext cx="1478756" cy="26132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ABB4C-DE7E-47DA-9ABD-BC250CCE4DC3}">
      <dsp:nvSpPr>
        <dsp:cNvPr id="0" name=""/>
        <dsp:cNvSpPr/>
      </dsp:nvSpPr>
      <dsp:spPr>
        <a:xfrm>
          <a:off x="1376489" y="2091"/>
          <a:ext cx="2607915" cy="15647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Wrong IOL placed</a:t>
          </a:r>
        </a:p>
      </dsp:txBody>
      <dsp:txXfrm>
        <a:off x="1376489" y="2091"/>
        <a:ext cx="2607915" cy="1564749"/>
      </dsp:txXfrm>
    </dsp:sp>
    <dsp:sp modelId="{F98CAC6D-5A27-428C-9FFB-5934FECA8011}">
      <dsp:nvSpPr>
        <dsp:cNvPr id="0" name=""/>
        <dsp:cNvSpPr/>
      </dsp:nvSpPr>
      <dsp:spPr>
        <a:xfrm>
          <a:off x="4245195" y="2091"/>
          <a:ext cx="2607915" cy="15647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Delay in diagnosis of error</a:t>
          </a:r>
        </a:p>
      </dsp:txBody>
      <dsp:txXfrm>
        <a:off x="4245195" y="2091"/>
        <a:ext cx="2607915" cy="1564749"/>
      </dsp:txXfrm>
    </dsp:sp>
    <dsp:sp modelId="{F028C95E-7F6C-49B6-A15C-94EEC10F9E10}">
      <dsp:nvSpPr>
        <dsp:cNvPr id="0" name=""/>
        <dsp:cNvSpPr/>
      </dsp:nvSpPr>
      <dsp:spPr>
        <a:xfrm>
          <a:off x="1376489" y="1827631"/>
          <a:ext cx="2607915" cy="15647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Poor documentation</a:t>
          </a:r>
        </a:p>
      </dsp:txBody>
      <dsp:txXfrm>
        <a:off x="1376489" y="1827631"/>
        <a:ext cx="2607915" cy="1564749"/>
      </dsp:txXfrm>
    </dsp:sp>
    <dsp:sp modelId="{A97B317C-AA96-4F89-98A2-7A680E1A01AB}">
      <dsp:nvSpPr>
        <dsp:cNvPr id="0" name=""/>
        <dsp:cNvSpPr/>
      </dsp:nvSpPr>
      <dsp:spPr>
        <a:xfrm>
          <a:off x="4245195" y="1827631"/>
          <a:ext cx="2607915" cy="15647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Lack of disclosure of error</a:t>
          </a:r>
        </a:p>
      </dsp:txBody>
      <dsp:txXfrm>
        <a:off x="4245195" y="1827631"/>
        <a:ext cx="2607915" cy="156474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1FFFE-5340-4525-9B4B-432FC5DBA87D}">
      <dsp:nvSpPr>
        <dsp:cNvPr id="0" name=""/>
        <dsp:cNvSpPr/>
      </dsp:nvSpPr>
      <dsp:spPr>
        <a:xfrm>
          <a:off x="1645920" y="414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Consult with Risk Management regarding response.</a:t>
          </a:r>
        </a:p>
      </dsp:txBody>
      <dsp:txXfrm>
        <a:off x="1645920" y="414"/>
        <a:ext cx="6583680" cy="538673"/>
      </dsp:txXfrm>
    </dsp:sp>
    <dsp:sp modelId="{54380D1D-4E8C-43ED-A51E-65EE1A417ABA}">
      <dsp:nvSpPr>
        <dsp:cNvPr id="0" name=""/>
        <dsp:cNvSpPr/>
      </dsp:nvSpPr>
      <dsp:spPr>
        <a:xfrm>
          <a:off x="0" y="414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Consult</a:t>
          </a:r>
        </a:p>
      </dsp:txBody>
      <dsp:txXfrm>
        <a:off x="0" y="414"/>
        <a:ext cx="1645920" cy="538673"/>
      </dsp:txXfrm>
    </dsp:sp>
    <dsp:sp modelId="{8D2F12F5-2A2D-4C9E-BC35-C3382ED4BD81}">
      <dsp:nvSpPr>
        <dsp:cNvPr id="0" name=""/>
        <dsp:cNvSpPr/>
      </dsp:nvSpPr>
      <dsp:spPr>
        <a:xfrm>
          <a:off x="1645920" y="571408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Create a plan to remedy and discuss with the patient.</a:t>
          </a:r>
        </a:p>
      </dsp:txBody>
      <dsp:txXfrm>
        <a:off x="1645920" y="571408"/>
        <a:ext cx="6583680" cy="538673"/>
      </dsp:txXfrm>
    </dsp:sp>
    <dsp:sp modelId="{E1AC4295-8170-40A1-8453-E356E5E8342D}">
      <dsp:nvSpPr>
        <dsp:cNvPr id="0" name=""/>
        <dsp:cNvSpPr/>
      </dsp:nvSpPr>
      <dsp:spPr>
        <a:xfrm>
          <a:off x="0" y="571408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Create</a:t>
          </a:r>
        </a:p>
      </dsp:txBody>
      <dsp:txXfrm>
        <a:off x="0" y="571408"/>
        <a:ext cx="1645920" cy="538673"/>
      </dsp:txXfrm>
    </dsp:sp>
    <dsp:sp modelId="{BEC286B9-E825-4163-AEC6-ECEFC431CBB0}">
      <dsp:nvSpPr>
        <dsp:cNvPr id="0" name=""/>
        <dsp:cNvSpPr/>
      </dsp:nvSpPr>
      <dsp:spPr>
        <a:xfrm>
          <a:off x="1645920" y="1142402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Disclose the error to the patient ASAP. Use empathy. </a:t>
          </a:r>
        </a:p>
      </dsp:txBody>
      <dsp:txXfrm>
        <a:off x="1645920" y="1142402"/>
        <a:ext cx="6583680" cy="538673"/>
      </dsp:txXfrm>
    </dsp:sp>
    <dsp:sp modelId="{4AB517F5-F4CC-4661-98E7-3D45FF504EF7}">
      <dsp:nvSpPr>
        <dsp:cNvPr id="0" name=""/>
        <dsp:cNvSpPr/>
      </dsp:nvSpPr>
      <dsp:spPr>
        <a:xfrm>
          <a:off x="0" y="1142402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Disclose</a:t>
          </a:r>
        </a:p>
      </dsp:txBody>
      <dsp:txXfrm>
        <a:off x="0" y="1142402"/>
        <a:ext cx="1645920" cy="538673"/>
      </dsp:txXfrm>
    </dsp:sp>
    <dsp:sp modelId="{CE6BD42E-85CB-4982-92A5-715F6A40D88C}">
      <dsp:nvSpPr>
        <dsp:cNvPr id="0" name=""/>
        <dsp:cNvSpPr/>
      </dsp:nvSpPr>
      <dsp:spPr>
        <a:xfrm>
          <a:off x="1645920" y="1713396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Do not speculate on how the error occurred if you don’t know. </a:t>
          </a:r>
        </a:p>
      </dsp:txBody>
      <dsp:txXfrm>
        <a:off x="1645920" y="1713396"/>
        <a:ext cx="6583680" cy="538673"/>
      </dsp:txXfrm>
    </dsp:sp>
    <dsp:sp modelId="{FA0DADD8-9ED8-4F6A-8923-01EF6F7EAE85}">
      <dsp:nvSpPr>
        <dsp:cNvPr id="0" name=""/>
        <dsp:cNvSpPr/>
      </dsp:nvSpPr>
      <dsp:spPr>
        <a:xfrm>
          <a:off x="0" y="1713396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Do not</a:t>
          </a:r>
        </a:p>
      </dsp:txBody>
      <dsp:txXfrm>
        <a:off x="0" y="1713396"/>
        <a:ext cx="1645920" cy="538673"/>
      </dsp:txXfrm>
    </dsp:sp>
    <dsp:sp modelId="{5CF06936-336C-4FBD-8F3D-1BA3ABA00665}">
      <dsp:nvSpPr>
        <dsp:cNvPr id="0" name=""/>
        <dsp:cNvSpPr/>
      </dsp:nvSpPr>
      <dsp:spPr>
        <a:xfrm>
          <a:off x="1645920" y="2284390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Communicate next steps to patient.</a:t>
          </a:r>
        </a:p>
      </dsp:txBody>
      <dsp:txXfrm>
        <a:off x="1645920" y="2284390"/>
        <a:ext cx="6583680" cy="538673"/>
      </dsp:txXfrm>
    </dsp:sp>
    <dsp:sp modelId="{B602752A-C2DE-4C27-8B44-D6742EF8B8F1}">
      <dsp:nvSpPr>
        <dsp:cNvPr id="0" name=""/>
        <dsp:cNvSpPr/>
      </dsp:nvSpPr>
      <dsp:spPr>
        <a:xfrm>
          <a:off x="0" y="2284390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Communicate</a:t>
          </a:r>
        </a:p>
      </dsp:txBody>
      <dsp:txXfrm>
        <a:off x="0" y="2284390"/>
        <a:ext cx="1645920" cy="538673"/>
      </dsp:txXfrm>
    </dsp:sp>
    <dsp:sp modelId="{4B29282D-2A84-4C08-B2EB-FBA67C275D8C}">
      <dsp:nvSpPr>
        <dsp:cNvPr id="0" name=""/>
        <dsp:cNvSpPr/>
      </dsp:nvSpPr>
      <dsp:spPr>
        <a:xfrm>
          <a:off x="1645920" y="2855384"/>
          <a:ext cx="6583680" cy="538673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742" tIns="136823" rIns="127742" bIns="13682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Document the discussion in an objective fashion.</a:t>
          </a:r>
        </a:p>
      </dsp:txBody>
      <dsp:txXfrm>
        <a:off x="1645920" y="2855384"/>
        <a:ext cx="6583680" cy="538673"/>
      </dsp:txXfrm>
    </dsp:sp>
    <dsp:sp modelId="{7571E70D-D2C5-4D4A-A4D7-B2A1C64DA994}">
      <dsp:nvSpPr>
        <dsp:cNvPr id="0" name=""/>
        <dsp:cNvSpPr/>
      </dsp:nvSpPr>
      <dsp:spPr>
        <a:xfrm>
          <a:off x="0" y="2855384"/>
          <a:ext cx="1645920" cy="538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097" tIns="53209" rIns="87097" bIns="5320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Document</a:t>
          </a:r>
        </a:p>
      </dsp:txBody>
      <dsp:txXfrm>
        <a:off x="0" y="2855384"/>
        <a:ext cx="1645920" cy="53867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3D32-E5A3-45AB-B11B-C76264560BC3}">
      <dsp:nvSpPr>
        <dsp:cNvPr id="0" name=""/>
        <dsp:cNvSpPr/>
      </dsp:nvSpPr>
      <dsp:spPr>
        <a:xfrm>
          <a:off x="537299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03C81-6CD6-41E0-9E82-4C671377A5B5}">
      <dsp:nvSpPr>
        <dsp:cNvPr id="0" name=""/>
        <dsp:cNvSpPr/>
      </dsp:nvSpPr>
      <dsp:spPr>
        <a:xfrm>
          <a:off x="42299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Policy and procedure for consistency and prevent gaps. </a:t>
          </a:r>
        </a:p>
      </dsp:txBody>
      <dsp:txXfrm>
        <a:off x="42299" y="1877285"/>
        <a:ext cx="1800000" cy="720000"/>
      </dsp:txXfrm>
    </dsp:sp>
    <dsp:sp modelId="{3F69F34F-BCF1-4D09-AF67-F9E6B0E1C1C5}">
      <dsp:nvSpPr>
        <dsp:cNvPr id="0" name=""/>
        <dsp:cNvSpPr/>
      </dsp:nvSpPr>
      <dsp:spPr>
        <a:xfrm>
          <a:off x="265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4E0AD-5937-4D22-97FF-AAAB358DBF1D}">
      <dsp:nvSpPr>
        <dsp:cNvPr id="0" name=""/>
        <dsp:cNvSpPr/>
      </dsp:nvSpPr>
      <dsp:spPr>
        <a:xfrm>
          <a:off x="215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Written instructions on stopping and restarting medication.  </a:t>
          </a:r>
        </a:p>
      </dsp:txBody>
      <dsp:txXfrm>
        <a:off x="2157300" y="1877285"/>
        <a:ext cx="1800000" cy="720000"/>
      </dsp:txXfrm>
    </dsp:sp>
    <dsp:sp modelId="{96FDE167-D738-4288-98A0-2AA1E29A4448}">
      <dsp:nvSpPr>
        <dsp:cNvPr id="0" name=""/>
        <dsp:cNvSpPr/>
      </dsp:nvSpPr>
      <dsp:spPr>
        <a:xfrm>
          <a:off x="4767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633FC-2739-4A70-B0FF-DE7DFE8E7117}">
      <dsp:nvSpPr>
        <dsp:cNvPr id="0" name=""/>
        <dsp:cNvSpPr/>
      </dsp:nvSpPr>
      <dsp:spPr>
        <a:xfrm>
          <a:off x="4272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Preoperative clearance </a:t>
          </a:r>
          <a:r>
            <a:rPr lang="en-US" sz="1500" kern="1200">
              <a:latin typeface="Calibri"/>
            </a:rPr>
            <a:t>from other</a:t>
          </a:r>
          <a:r>
            <a:rPr lang="en-US" sz="1500" kern="1200"/>
            <a:t> providers.</a:t>
          </a:r>
        </a:p>
      </dsp:txBody>
      <dsp:txXfrm>
        <a:off x="4272300" y="1877285"/>
        <a:ext cx="1800000" cy="720000"/>
      </dsp:txXfrm>
    </dsp:sp>
    <dsp:sp modelId="{C899895C-DA10-4C33-BD9D-6E65971F436E}">
      <dsp:nvSpPr>
        <dsp:cNvPr id="0" name=""/>
        <dsp:cNvSpPr/>
      </dsp:nvSpPr>
      <dsp:spPr>
        <a:xfrm>
          <a:off x="688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BD468-1468-4596-87D4-06E26A98CBEB}">
      <dsp:nvSpPr>
        <dsp:cNvPr id="0" name=""/>
        <dsp:cNvSpPr/>
      </dsp:nvSpPr>
      <dsp:spPr>
        <a:xfrm>
          <a:off x="638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Medical history discussion with anesthesia. </a:t>
          </a:r>
        </a:p>
      </dsp:txBody>
      <dsp:txXfrm>
        <a:off x="6387300" y="1877285"/>
        <a:ext cx="1800000" cy="7200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C1FFD-82F8-4CC4-A468-382D2F88C9E4}">
      <dsp:nvSpPr>
        <dsp:cNvPr id="0" name=""/>
        <dsp:cNvSpPr/>
      </dsp:nvSpPr>
      <dsp:spPr>
        <a:xfrm>
          <a:off x="2812" y="1050477"/>
          <a:ext cx="1370675" cy="870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F94C1A-F622-4DAE-B010-48C5F7842756}">
      <dsp:nvSpPr>
        <dsp:cNvPr id="0" name=""/>
        <dsp:cNvSpPr/>
      </dsp:nvSpPr>
      <dsp:spPr>
        <a:xfrm>
          <a:off x="155110" y="1195160"/>
          <a:ext cx="1370675" cy="870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Inadequate informed consent</a:t>
          </a:r>
        </a:p>
      </dsp:txBody>
      <dsp:txXfrm>
        <a:off x="180603" y="1220653"/>
        <a:ext cx="1319689" cy="819392"/>
      </dsp:txXfrm>
    </dsp:sp>
    <dsp:sp modelId="{7A824380-DE37-4B08-8021-5700DED4ACC6}">
      <dsp:nvSpPr>
        <dsp:cNvPr id="0" name=""/>
        <dsp:cNvSpPr/>
      </dsp:nvSpPr>
      <dsp:spPr>
        <a:xfrm>
          <a:off x="1678082" y="1050477"/>
          <a:ext cx="1370675" cy="870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00DD70-C4BE-40F5-ADE9-1046371701F0}">
      <dsp:nvSpPr>
        <dsp:cNvPr id="0" name=""/>
        <dsp:cNvSpPr/>
      </dsp:nvSpPr>
      <dsp:spPr>
        <a:xfrm>
          <a:off x="1830379" y="1195160"/>
          <a:ext cx="1370675" cy="870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OR team discussions pre-surgery and during surgery</a:t>
          </a:r>
        </a:p>
      </dsp:txBody>
      <dsp:txXfrm>
        <a:off x="1855872" y="1220653"/>
        <a:ext cx="1319689" cy="819392"/>
      </dsp:txXfrm>
    </dsp:sp>
    <dsp:sp modelId="{EA23C241-3600-4538-8185-D7082BE68370}">
      <dsp:nvSpPr>
        <dsp:cNvPr id="0" name=""/>
        <dsp:cNvSpPr/>
      </dsp:nvSpPr>
      <dsp:spPr>
        <a:xfrm>
          <a:off x="3353352" y="1050477"/>
          <a:ext cx="1370675" cy="870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8C17DB-F43E-4580-BA1F-EF808DBB45FB}">
      <dsp:nvSpPr>
        <dsp:cNvPr id="0" name=""/>
        <dsp:cNvSpPr/>
      </dsp:nvSpPr>
      <dsp:spPr>
        <a:xfrm>
          <a:off x="3505649" y="1195160"/>
          <a:ext cx="1370675" cy="870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Disclosure of adverse events</a:t>
          </a:r>
        </a:p>
      </dsp:txBody>
      <dsp:txXfrm>
        <a:off x="3531142" y="1220653"/>
        <a:ext cx="1319689" cy="819392"/>
      </dsp:txXfrm>
    </dsp:sp>
    <dsp:sp modelId="{8A26E333-A989-4CFF-BA78-1C3335CA32EE}">
      <dsp:nvSpPr>
        <dsp:cNvPr id="0" name=""/>
        <dsp:cNvSpPr/>
      </dsp:nvSpPr>
      <dsp:spPr>
        <a:xfrm>
          <a:off x="5028621" y="1050477"/>
          <a:ext cx="1370675" cy="870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880BDE-F629-455D-B98E-05C2A7C8EDDB}">
      <dsp:nvSpPr>
        <dsp:cNvPr id="0" name=""/>
        <dsp:cNvSpPr/>
      </dsp:nvSpPr>
      <dsp:spPr>
        <a:xfrm>
          <a:off x="5180919" y="1195160"/>
          <a:ext cx="1370675" cy="870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Pre and postop patient instructions</a:t>
          </a:r>
        </a:p>
      </dsp:txBody>
      <dsp:txXfrm>
        <a:off x="5206412" y="1220653"/>
        <a:ext cx="1319689" cy="819392"/>
      </dsp:txXfrm>
    </dsp:sp>
    <dsp:sp modelId="{C79352DB-F552-41E5-9E90-901F91343FB5}">
      <dsp:nvSpPr>
        <dsp:cNvPr id="0" name=""/>
        <dsp:cNvSpPr/>
      </dsp:nvSpPr>
      <dsp:spPr>
        <a:xfrm>
          <a:off x="6703891" y="1050477"/>
          <a:ext cx="1370675" cy="870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5F0426-A0AF-4592-AD7A-D676AC8CFFE4}">
      <dsp:nvSpPr>
        <dsp:cNvPr id="0" name=""/>
        <dsp:cNvSpPr/>
      </dsp:nvSpPr>
      <dsp:spPr>
        <a:xfrm>
          <a:off x="6856188" y="1195160"/>
          <a:ext cx="1370675" cy="870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Written documentation inconsistencies</a:t>
          </a:r>
        </a:p>
      </dsp:txBody>
      <dsp:txXfrm>
        <a:off x="6881681" y="1220653"/>
        <a:ext cx="1319689" cy="81939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8DA74-587C-481F-A897-755418984C50}">
      <dsp:nvSpPr>
        <dsp:cNvPr id="0" name=""/>
        <dsp:cNvSpPr/>
      </dsp:nvSpPr>
      <dsp:spPr>
        <a:xfrm>
          <a:off x="0" y="229127"/>
          <a:ext cx="4500080" cy="989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>
              <a:solidFill>
                <a:srgbClr val="FFFFFF"/>
              </a:solidFill>
              <a:ea typeface="+mn-ea"/>
              <a:cs typeface="+mn-cs"/>
            </a:rPr>
            <a:t>Develop policies and procedures for how to handle refunds and waivers of copayments or deductibles. </a:t>
          </a:r>
        </a:p>
      </dsp:txBody>
      <dsp:txXfrm>
        <a:off x="48319" y="277446"/>
        <a:ext cx="4403442" cy="893182"/>
      </dsp:txXfrm>
    </dsp:sp>
    <dsp:sp modelId="{917E2AAE-ED48-4C16-A53C-26906A5498B1}">
      <dsp:nvSpPr>
        <dsp:cNvPr id="0" name=""/>
        <dsp:cNvSpPr/>
      </dsp:nvSpPr>
      <dsp:spPr>
        <a:xfrm>
          <a:off x="0" y="1270787"/>
          <a:ext cx="4500080" cy="989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>
              <a:solidFill>
                <a:srgbClr val="FFFFFF"/>
              </a:solidFill>
              <a:ea typeface="+mn-ea"/>
              <a:cs typeface="+mn-cs"/>
            </a:rPr>
            <a:t>Notify the Claims Department if the matter constitutes a claim or potential claim that must be reported.  </a:t>
          </a:r>
        </a:p>
      </dsp:txBody>
      <dsp:txXfrm>
        <a:off x="48319" y="1319106"/>
        <a:ext cx="4403442" cy="893182"/>
      </dsp:txXfrm>
    </dsp:sp>
    <dsp:sp modelId="{90A92B6D-E653-4235-802F-0DC0520BE5D4}">
      <dsp:nvSpPr>
        <dsp:cNvPr id="0" name=""/>
        <dsp:cNvSpPr/>
      </dsp:nvSpPr>
      <dsp:spPr>
        <a:xfrm>
          <a:off x="0" y="2312447"/>
          <a:ext cx="4500080" cy="989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>
              <a:solidFill>
                <a:srgbClr val="FFFFFF"/>
              </a:solidFill>
              <a:ea typeface="+mn-ea"/>
              <a:cs typeface="+mn-cs"/>
            </a:rPr>
            <a:t>Reach out as necessary to Risk Management or your business attorney for advice on matters that do not constitute claims.</a:t>
          </a:r>
        </a:p>
      </dsp:txBody>
      <dsp:txXfrm>
        <a:off x="48319" y="2360766"/>
        <a:ext cx="4403442" cy="89318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3D32-E5A3-45AB-B11B-C76264560BC3}">
      <dsp:nvSpPr>
        <dsp:cNvPr id="0" name=""/>
        <dsp:cNvSpPr/>
      </dsp:nvSpPr>
      <dsp:spPr>
        <a:xfrm>
          <a:off x="537299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03C81-6CD6-41E0-9E82-4C671377A5B5}">
      <dsp:nvSpPr>
        <dsp:cNvPr id="0" name=""/>
        <dsp:cNvSpPr/>
      </dsp:nvSpPr>
      <dsp:spPr>
        <a:xfrm>
          <a:off x="42299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Policy and procedure for consistency and to reduce gaps. </a:t>
          </a:r>
        </a:p>
      </dsp:txBody>
      <dsp:txXfrm>
        <a:off x="42299" y="1877285"/>
        <a:ext cx="1800000" cy="720000"/>
      </dsp:txXfrm>
    </dsp:sp>
    <dsp:sp modelId="{3F69F34F-BCF1-4D09-AF67-F9E6B0E1C1C5}">
      <dsp:nvSpPr>
        <dsp:cNvPr id="0" name=""/>
        <dsp:cNvSpPr/>
      </dsp:nvSpPr>
      <dsp:spPr>
        <a:xfrm>
          <a:off x="265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4E0AD-5937-4D22-97FF-AAAB358DBF1D}">
      <dsp:nvSpPr>
        <dsp:cNvPr id="0" name=""/>
        <dsp:cNvSpPr/>
      </dsp:nvSpPr>
      <dsp:spPr>
        <a:xfrm>
          <a:off x="215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Document discussion of risks, benefits, alternatives, including specific risks based on medical history. </a:t>
          </a:r>
        </a:p>
      </dsp:txBody>
      <dsp:txXfrm>
        <a:off x="2157300" y="1877285"/>
        <a:ext cx="1800000" cy="720000"/>
      </dsp:txXfrm>
    </dsp:sp>
    <dsp:sp modelId="{96FDE167-D738-4288-98A0-2AA1E29A4448}">
      <dsp:nvSpPr>
        <dsp:cNvPr id="0" name=""/>
        <dsp:cNvSpPr/>
      </dsp:nvSpPr>
      <dsp:spPr>
        <a:xfrm>
          <a:off x="4767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633FC-2739-4A70-B0FF-DE7DFE8E7117}">
      <dsp:nvSpPr>
        <dsp:cNvPr id="0" name=""/>
        <dsp:cNvSpPr/>
      </dsp:nvSpPr>
      <dsp:spPr>
        <a:xfrm>
          <a:off x="4272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Use procedure specific consents. </a:t>
          </a:r>
        </a:p>
      </dsp:txBody>
      <dsp:txXfrm>
        <a:off x="4272300" y="1877285"/>
        <a:ext cx="1800000" cy="720000"/>
      </dsp:txXfrm>
    </dsp:sp>
    <dsp:sp modelId="{C899895C-DA10-4C33-BD9D-6E65971F436E}">
      <dsp:nvSpPr>
        <dsp:cNvPr id="0" name=""/>
        <dsp:cNvSpPr/>
      </dsp:nvSpPr>
      <dsp:spPr>
        <a:xfrm>
          <a:off x="6842877" y="787490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BD468-1468-4596-87D4-06E26A98CBEB}">
      <dsp:nvSpPr>
        <dsp:cNvPr id="0" name=""/>
        <dsp:cNvSpPr/>
      </dsp:nvSpPr>
      <dsp:spPr>
        <a:xfrm>
          <a:off x="638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Set expectations and assess understanding.</a:t>
          </a:r>
        </a:p>
      </dsp:txBody>
      <dsp:txXfrm>
        <a:off x="6387300" y="1877285"/>
        <a:ext cx="1800000" cy="7200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4A07F-C015-4E20-87D4-92A04C495A01}">
      <dsp:nvSpPr>
        <dsp:cNvPr id="0" name=""/>
        <dsp:cNvSpPr/>
      </dsp:nvSpPr>
      <dsp:spPr>
        <a:xfrm>
          <a:off x="0" y="1408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2FFB7-27EC-4AE7-A958-B51A48B559F9}">
      <dsp:nvSpPr>
        <dsp:cNvPr id="0" name=""/>
        <dsp:cNvSpPr/>
      </dsp:nvSpPr>
      <dsp:spPr>
        <a:xfrm>
          <a:off x="215994" y="162066"/>
          <a:ext cx="392717" cy="3927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6B9C5D-1978-4E70-BBE9-F4210A74C50F}">
      <dsp:nvSpPr>
        <dsp:cNvPr id="0" name=""/>
        <dsp:cNvSpPr/>
      </dsp:nvSpPr>
      <dsp:spPr>
        <a:xfrm>
          <a:off x="824707" y="1408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Patient autonomy to make informed decisions.</a:t>
          </a:r>
        </a:p>
      </dsp:txBody>
      <dsp:txXfrm>
        <a:off x="824707" y="1408"/>
        <a:ext cx="7404892" cy="714032"/>
      </dsp:txXfrm>
    </dsp:sp>
    <dsp:sp modelId="{BF2C5686-89F8-4B9A-8B14-0A0C42DE3B60}">
      <dsp:nvSpPr>
        <dsp:cNvPr id="0" name=""/>
        <dsp:cNvSpPr/>
      </dsp:nvSpPr>
      <dsp:spPr>
        <a:xfrm>
          <a:off x="0" y="893949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6D92A3-5CE5-4AAC-810F-754D2B56CA5E}">
      <dsp:nvSpPr>
        <dsp:cNvPr id="0" name=""/>
        <dsp:cNvSpPr/>
      </dsp:nvSpPr>
      <dsp:spPr>
        <a:xfrm>
          <a:off x="215994" y="1054606"/>
          <a:ext cx="392717" cy="3927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2EBCD-ABAD-421C-B8B8-8D44D422A3C4}">
      <dsp:nvSpPr>
        <dsp:cNvPr id="0" name=""/>
        <dsp:cNvSpPr/>
      </dsp:nvSpPr>
      <dsp:spPr>
        <a:xfrm>
          <a:off x="824707" y="893949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Sets expectations.</a:t>
          </a:r>
        </a:p>
      </dsp:txBody>
      <dsp:txXfrm>
        <a:off x="824707" y="893949"/>
        <a:ext cx="7404892" cy="714032"/>
      </dsp:txXfrm>
    </dsp:sp>
    <dsp:sp modelId="{001043AF-E938-4ECD-ACDF-46B895E5BEE9}">
      <dsp:nvSpPr>
        <dsp:cNvPr id="0" name=""/>
        <dsp:cNvSpPr/>
      </dsp:nvSpPr>
      <dsp:spPr>
        <a:xfrm>
          <a:off x="0" y="1786490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E3A6D-D72C-43EB-A3EB-D5300A26FD49}">
      <dsp:nvSpPr>
        <dsp:cNvPr id="0" name=""/>
        <dsp:cNvSpPr/>
      </dsp:nvSpPr>
      <dsp:spPr>
        <a:xfrm>
          <a:off x="215994" y="1947147"/>
          <a:ext cx="392717" cy="3927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502FC-4314-43B8-B41C-65023296E5B6}">
      <dsp:nvSpPr>
        <dsp:cNvPr id="0" name=""/>
        <dsp:cNvSpPr/>
      </dsp:nvSpPr>
      <dsp:spPr>
        <a:xfrm>
          <a:off x="824707" y="1786490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Strengthens the </a:t>
          </a:r>
          <a:r>
            <a:rPr lang="en-US" sz="2200" kern="1200">
              <a:latin typeface="Calibri"/>
            </a:rPr>
            <a:t>physician-patient</a:t>
          </a:r>
          <a:r>
            <a:rPr lang="en-US" sz="2200" kern="1200"/>
            <a:t> relationship.</a:t>
          </a:r>
        </a:p>
      </dsp:txBody>
      <dsp:txXfrm>
        <a:off x="824707" y="1786490"/>
        <a:ext cx="7404892" cy="714032"/>
      </dsp:txXfrm>
    </dsp:sp>
    <dsp:sp modelId="{C2E4B96D-D23A-4815-9041-F20D5CB0D411}">
      <dsp:nvSpPr>
        <dsp:cNvPr id="0" name=""/>
        <dsp:cNvSpPr/>
      </dsp:nvSpPr>
      <dsp:spPr>
        <a:xfrm>
          <a:off x="0" y="2679030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D37778-12E6-47A8-8678-76B1F1642ED8}">
      <dsp:nvSpPr>
        <dsp:cNvPr id="0" name=""/>
        <dsp:cNvSpPr/>
      </dsp:nvSpPr>
      <dsp:spPr>
        <a:xfrm>
          <a:off x="215994" y="2839687"/>
          <a:ext cx="392717" cy="392717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6B0C1A-05E6-4009-A954-8F8C106056BF}">
      <dsp:nvSpPr>
        <dsp:cNvPr id="0" name=""/>
        <dsp:cNvSpPr/>
      </dsp:nvSpPr>
      <dsp:spPr>
        <a:xfrm>
          <a:off x="824707" y="2679030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Legal protection.</a:t>
          </a:r>
        </a:p>
      </dsp:txBody>
      <dsp:txXfrm>
        <a:off x="824707" y="2679030"/>
        <a:ext cx="7404892" cy="71403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5DFF7-B8E7-4459-97DD-1A725F5D456C}">
      <dsp:nvSpPr>
        <dsp:cNvPr id="0" name=""/>
        <dsp:cNvSpPr/>
      </dsp:nvSpPr>
      <dsp:spPr>
        <a:xfrm>
          <a:off x="0" y="1657"/>
          <a:ext cx="4038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378727-EE0B-4D8C-B9C1-533BF8B42E92}">
      <dsp:nvSpPr>
        <dsp:cNvPr id="0" name=""/>
        <dsp:cNvSpPr/>
      </dsp:nvSpPr>
      <dsp:spPr>
        <a:xfrm>
          <a:off x="0" y="1657"/>
          <a:ext cx="4038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0" kern="1200"/>
            <a:t>Informed consent is a process that includes a discussion and form.</a:t>
          </a:r>
        </a:p>
      </dsp:txBody>
      <dsp:txXfrm>
        <a:off x="0" y="1657"/>
        <a:ext cx="4038600" cy="1130385"/>
      </dsp:txXfrm>
    </dsp:sp>
    <dsp:sp modelId="{7735B192-33EA-40B3-86F0-FF13656B0456}">
      <dsp:nvSpPr>
        <dsp:cNvPr id="0" name=""/>
        <dsp:cNvSpPr/>
      </dsp:nvSpPr>
      <dsp:spPr>
        <a:xfrm>
          <a:off x="0" y="1132043"/>
          <a:ext cx="4038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645D9-EE3A-46AF-8497-A20D78E9E381}">
      <dsp:nvSpPr>
        <dsp:cNvPr id="0" name=""/>
        <dsp:cNvSpPr/>
      </dsp:nvSpPr>
      <dsp:spPr>
        <a:xfrm>
          <a:off x="0" y="1132043"/>
          <a:ext cx="4038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0" kern="1200"/>
            <a:t>Physician’s non-delegable duty. </a:t>
          </a:r>
        </a:p>
      </dsp:txBody>
      <dsp:txXfrm>
        <a:off x="0" y="1132043"/>
        <a:ext cx="4038600" cy="1130385"/>
      </dsp:txXfrm>
    </dsp:sp>
    <dsp:sp modelId="{156F09F1-C9A1-4D49-953F-EDB61643706C}">
      <dsp:nvSpPr>
        <dsp:cNvPr id="0" name=""/>
        <dsp:cNvSpPr/>
      </dsp:nvSpPr>
      <dsp:spPr>
        <a:xfrm>
          <a:off x="0" y="2262428"/>
          <a:ext cx="4038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0E3E1-0D4A-4060-B36C-3341418C81EF}">
      <dsp:nvSpPr>
        <dsp:cNvPr id="0" name=""/>
        <dsp:cNvSpPr/>
      </dsp:nvSpPr>
      <dsp:spPr>
        <a:xfrm>
          <a:off x="0" y="2262428"/>
          <a:ext cx="4038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b="0" kern="1200"/>
            <a:t>Informed consent is not only a signature on a document.</a:t>
          </a:r>
        </a:p>
      </dsp:txBody>
      <dsp:txXfrm>
        <a:off x="0" y="2262428"/>
        <a:ext cx="4038600" cy="1130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57F7CD-06A7-459F-B433-4C7E1C7EBE66}">
      <dsp:nvSpPr>
        <dsp:cNvPr id="0" name=""/>
        <dsp:cNvSpPr/>
      </dsp:nvSpPr>
      <dsp:spPr>
        <a:xfrm>
          <a:off x="0" y="414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C3CD7B-010F-40FD-BF99-8B92C9ADB59E}">
      <dsp:nvSpPr>
        <dsp:cNvPr id="0" name=""/>
        <dsp:cNvSpPr/>
      </dsp:nvSpPr>
      <dsp:spPr>
        <a:xfrm>
          <a:off x="0" y="414"/>
          <a:ext cx="8229600" cy="678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000000"/>
              </a:solidFill>
            </a:rPr>
            <a:t>Preoperative assessment</a:t>
          </a:r>
          <a:endParaRPr lang="en-US" sz="2400" b="0" kern="1200">
            <a:solidFill>
              <a:srgbClr val="000000"/>
            </a:solidFill>
            <a:latin typeface="+mn-lt"/>
            <a:cs typeface="Arial"/>
          </a:endParaRPr>
        </a:p>
      </dsp:txBody>
      <dsp:txXfrm>
        <a:off x="0" y="414"/>
        <a:ext cx="8229600" cy="678649"/>
      </dsp:txXfrm>
    </dsp:sp>
    <dsp:sp modelId="{87D23C0C-2BD5-464D-B026-C82505730A0E}">
      <dsp:nvSpPr>
        <dsp:cNvPr id="0" name=""/>
        <dsp:cNvSpPr/>
      </dsp:nvSpPr>
      <dsp:spPr>
        <a:xfrm>
          <a:off x="0" y="679063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574592-2FF6-439B-8658-C4819E0F06D3}">
      <dsp:nvSpPr>
        <dsp:cNvPr id="0" name=""/>
        <dsp:cNvSpPr/>
      </dsp:nvSpPr>
      <dsp:spPr>
        <a:xfrm>
          <a:off x="0" y="679063"/>
          <a:ext cx="8229600" cy="678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Perioperative communication</a:t>
          </a:r>
          <a:endParaRPr lang="en-US" sz="2400" b="0" kern="1200">
            <a:latin typeface="+mn-lt"/>
            <a:cs typeface="Arial"/>
          </a:endParaRPr>
        </a:p>
      </dsp:txBody>
      <dsp:txXfrm>
        <a:off x="0" y="679063"/>
        <a:ext cx="8229600" cy="678649"/>
      </dsp:txXfrm>
    </dsp:sp>
    <dsp:sp modelId="{CF00D5A6-D792-414B-81FD-55E6F65EB033}">
      <dsp:nvSpPr>
        <dsp:cNvPr id="0" name=""/>
        <dsp:cNvSpPr/>
      </dsp:nvSpPr>
      <dsp:spPr>
        <a:xfrm>
          <a:off x="0" y="135771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F81280-C289-48F0-8D91-D1422C54167D}">
      <dsp:nvSpPr>
        <dsp:cNvPr id="0" name=""/>
        <dsp:cNvSpPr/>
      </dsp:nvSpPr>
      <dsp:spPr>
        <a:xfrm>
          <a:off x="0" y="1357712"/>
          <a:ext cx="8229600" cy="678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latin typeface="+mn-lt"/>
              <a:cs typeface="Arial"/>
            </a:rPr>
            <a:t>Informed Consent Process</a:t>
          </a:r>
        </a:p>
      </dsp:txBody>
      <dsp:txXfrm>
        <a:off x="0" y="1357712"/>
        <a:ext cx="8229600" cy="678649"/>
      </dsp:txXfrm>
    </dsp:sp>
    <dsp:sp modelId="{4D16FE55-891F-4661-B243-2869BD8BC036}">
      <dsp:nvSpPr>
        <dsp:cNvPr id="0" name=""/>
        <dsp:cNvSpPr/>
      </dsp:nvSpPr>
      <dsp:spPr>
        <a:xfrm>
          <a:off x="0" y="203636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047A2D1-55B9-475D-A3BF-2B3B075E6A78}">
      <dsp:nvSpPr>
        <dsp:cNvPr id="0" name=""/>
        <dsp:cNvSpPr/>
      </dsp:nvSpPr>
      <dsp:spPr>
        <a:xfrm>
          <a:off x="0" y="2036362"/>
          <a:ext cx="8229600" cy="678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Surgical safety checklist</a:t>
          </a:r>
          <a:r>
            <a:rPr lang="en-US" sz="2400" b="0" kern="1200">
              <a:latin typeface="Calibri"/>
            </a:rPr>
            <a:t> </a:t>
          </a:r>
          <a:endParaRPr lang="en-US" sz="2400" b="0" kern="1200">
            <a:highlight>
              <a:srgbClr val="FFFF00"/>
            </a:highlight>
            <a:latin typeface="+mn-lt"/>
            <a:cs typeface="Arial"/>
          </a:endParaRPr>
        </a:p>
      </dsp:txBody>
      <dsp:txXfrm>
        <a:off x="0" y="2036362"/>
        <a:ext cx="8229600" cy="678649"/>
      </dsp:txXfrm>
    </dsp:sp>
    <dsp:sp modelId="{C6405686-ABE8-4FA6-A1EC-AC0F2417DC8B}">
      <dsp:nvSpPr>
        <dsp:cNvPr id="0" name=""/>
        <dsp:cNvSpPr/>
      </dsp:nvSpPr>
      <dsp:spPr>
        <a:xfrm>
          <a:off x="0" y="2715011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EA6E965-D7E3-4EFD-8D64-713288A86EDA}">
      <dsp:nvSpPr>
        <dsp:cNvPr id="0" name=""/>
        <dsp:cNvSpPr/>
      </dsp:nvSpPr>
      <dsp:spPr>
        <a:xfrm>
          <a:off x="0" y="2715011"/>
          <a:ext cx="8229600" cy="678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/>
            <a:t>Postoperative care</a:t>
          </a:r>
          <a:endParaRPr lang="en-US" sz="2400" b="0" kern="1200">
            <a:latin typeface="+mn-lt"/>
            <a:cs typeface="Arial"/>
          </a:endParaRPr>
        </a:p>
      </dsp:txBody>
      <dsp:txXfrm>
        <a:off x="0" y="2715011"/>
        <a:ext cx="8229600" cy="67864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57DF0-4904-421F-ABEB-5E0EE315BD9C}">
      <dsp:nvSpPr>
        <dsp:cNvPr id="0" name=""/>
        <dsp:cNvSpPr/>
      </dsp:nvSpPr>
      <dsp:spPr>
        <a:xfrm>
          <a:off x="3857" y="282088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Medical History</a:t>
          </a:r>
        </a:p>
      </dsp:txBody>
      <dsp:txXfrm>
        <a:off x="3857" y="282088"/>
        <a:ext cx="1478756" cy="403200"/>
      </dsp:txXfrm>
    </dsp:sp>
    <dsp:sp modelId="{CCEA0435-AB8C-449C-9414-E2E34BF5194C}">
      <dsp:nvSpPr>
        <dsp:cNvPr id="0" name=""/>
        <dsp:cNvSpPr/>
      </dsp:nvSpPr>
      <dsp:spPr>
        <a:xfrm>
          <a:off x="3857" y="685288"/>
          <a:ext cx="1478756" cy="24270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60 YOM with high myope and long axial length [30.40mm]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Plan: cataract surgery with retrobulbar block OD.  </a:t>
          </a:r>
        </a:p>
      </dsp:txBody>
      <dsp:txXfrm>
        <a:off x="3857" y="685288"/>
        <a:ext cx="1478756" cy="2427094"/>
      </dsp:txXfrm>
    </dsp:sp>
    <dsp:sp modelId="{473E8ABC-9BB0-4DB0-9AD3-74A8746BB8A5}">
      <dsp:nvSpPr>
        <dsp:cNvPr id="0" name=""/>
        <dsp:cNvSpPr/>
      </dsp:nvSpPr>
      <dsp:spPr>
        <a:xfrm>
          <a:off x="1689639" y="282088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Surgery</a:t>
          </a:r>
        </a:p>
      </dsp:txBody>
      <dsp:txXfrm>
        <a:off x="1689639" y="282088"/>
        <a:ext cx="1478756" cy="403200"/>
      </dsp:txXfrm>
    </dsp:sp>
    <dsp:sp modelId="{4B1DE193-6BBF-4008-82BB-C2F9EC3FFCC0}">
      <dsp:nvSpPr>
        <dsp:cNvPr id="0" name=""/>
        <dsp:cNvSpPr/>
      </dsp:nvSpPr>
      <dsp:spPr>
        <a:xfrm>
          <a:off x="1689639" y="685288"/>
          <a:ext cx="1478756" cy="24270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Retrobulbar block administered by AMD.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Globe perforation recognized.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Retina performed vitrectomy and laser. </a:t>
          </a:r>
        </a:p>
      </dsp:txBody>
      <dsp:txXfrm>
        <a:off x="1689639" y="685288"/>
        <a:ext cx="1478756" cy="2427094"/>
      </dsp:txXfrm>
    </dsp:sp>
    <dsp:sp modelId="{1D90DDA9-EAE5-472C-9AD6-56CFE35819D0}">
      <dsp:nvSpPr>
        <dsp:cNvPr id="0" name=""/>
        <dsp:cNvSpPr/>
      </dsp:nvSpPr>
      <dsp:spPr>
        <a:xfrm>
          <a:off x="3375421" y="282088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Postop</a:t>
          </a:r>
        </a:p>
      </dsp:txBody>
      <dsp:txXfrm>
        <a:off x="3375421" y="282088"/>
        <a:ext cx="1478756" cy="403200"/>
      </dsp:txXfrm>
    </dsp:sp>
    <dsp:sp modelId="{4137C651-4F90-4F8F-855D-52A1347B14FD}">
      <dsp:nvSpPr>
        <dsp:cNvPr id="0" name=""/>
        <dsp:cNvSpPr/>
      </dsp:nvSpPr>
      <dsp:spPr>
        <a:xfrm>
          <a:off x="3375421" y="685288"/>
          <a:ext cx="1478756" cy="24270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VA OD from 20/80 to LP</a:t>
          </a:r>
        </a:p>
      </dsp:txBody>
      <dsp:txXfrm>
        <a:off x="3375421" y="685288"/>
        <a:ext cx="1478756" cy="2427094"/>
      </dsp:txXfrm>
    </dsp:sp>
    <dsp:sp modelId="{1F2E1DFF-BC61-4209-A7AA-694F93E807DD}">
      <dsp:nvSpPr>
        <dsp:cNvPr id="0" name=""/>
        <dsp:cNvSpPr/>
      </dsp:nvSpPr>
      <dsp:spPr>
        <a:xfrm>
          <a:off x="5061204" y="282088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Litigation</a:t>
          </a:r>
        </a:p>
      </dsp:txBody>
      <dsp:txXfrm>
        <a:off x="5061204" y="282088"/>
        <a:ext cx="1478756" cy="403200"/>
      </dsp:txXfrm>
    </dsp:sp>
    <dsp:sp modelId="{3CFD94B4-89F0-40DA-ADBD-570A3630A6F1}">
      <dsp:nvSpPr>
        <dsp:cNvPr id="0" name=""/>
        <dsp:cNvSpPr/>
      </dsp:nvSpPr>
      <dsp:spPr>
        <a:xfrm>
          <a:off x="5061204" y="685288"/>
          <a:ext cx="1478756" cy="24270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AMD testified wouldn’t have done block if knew axial length. </a:t>
          </a:r>
        </a:p>
      </dsp:txBody>
      <dsp:txXfrm>
        <a:off x="5061204" y="685288"/>
        <a:ext cx="1478756" cy="2427094"/>
      </dsp:txXfrm>
    </dsp:sp>
    <dsp:sp modelId="{69B19867-9B21-4DDB-B721-3B8B01E20912}">
      <dsp:nvSpPr>
        <dsp:cNvPr id="0" name=""/>
        <dsp:cNvSpPr/>
      </dsp:nvSpPr>
      <dsp:spPr>
        <a:xfrm>
          <a:off x="6746986" y="282088"/>
          <a:ext cx="1478756" cy="403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Outcome</a:t>
          </a:r>
        </a:p>
      </dsp:txBody>
      <dsp:txXfrm>
        <a:off x="6746986" y="282088"/>
        <a:ext cx="1478756" cy="403200"/>
      </dsp:txXfrm>
    </dsp:sp>
    <dsp:sp modelId="{EC3758FF-3ABA-44FF-A901-E36A1E09C93D}">
      <dsp:nvSpPr>
        <dsp:cNvPr id="0" name=""/>
        <dsp:cNvSpPr/>
      </dsp:nvSpPr>
      <dsp:spPr>
        <a:xfrm>
          <a:off x="6746986" y="685288"/>
          <a:ext cx="1478756" cy="242709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/>
            <a:t>Settled $1.6M</a:t>
          </a: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/>
            <a:t>$560,000 surgeon, $1,040,000 anesthesiologist​</a:t>
          </a:r>
          <a:endParaRPr lang="en-US" sz="1400" kern="1200"/>
        </a:p>
      </dsp:txBody>
      <dsp:txXfrm>
        <a:off x="6746986" y="685288"/>
        <a:ext cx="1478756" cy="242709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8C453-2391-497C-9AAA-A244240E955C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CC594E-72A9-4268-9993-C32B5AD8FBF5}">
      <dsp:nvSpPr>
        <dsp:cNvPr id="0" name=""/>
        <dsp:cNvSpPr/>
      </dsp:nvSpPr>
      <dsp:spPr>
        <a:xfrm>
          <a:off x="0" y="0"/>
          <a:ext cx="8229600" cy="848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Axial length part of ASC orders but not filled in. </a:t>
          </a:r>
        </a:p>
      </dsp:txBody>
      <dsp:txXfrm>
        <a:off x="0" y="0"/>
        <a:ext cx="8229600" cy="848617"/>
      </dsp:txXfrm>
    </dsp:sp>
    <dsp:sp modelId="{51CBF075-4CFE-49F6-A575-11CE11BA5083}">
      <dsp:nvSpPr>
        <dsp:cNvPr id="0" name=""/>
        <dsp:cNvSpPr/>
      </dsp:nvSpPr>
      <dsp:spPr>
        <a:xfrm>
          <a:off x="0" y="848617"/>
          <a:ext cx="8229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C1286E-096E-4752-A07C-D5E225804ADA}">
      <dsp:nvSpPr>
        <dsp:cNvPr id="0" name=""/>
        <dsp:cNvSpPr/>
      </dsp:nvSpPr>
      <dsp:spPr>
        <a:xfrm>
          <a:off x="0" y="848617"/>
          <a:ext cx="8229600" cy="848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 discussion with patient about the risks of a retrobulbar block with high myopia and long axial length. </a:t>
          </a:r>
        </a:p>
      </dsp:txBody>
      <dsp:txXfrm>
        <a:off x="0" y="848617"/>
        <a:ext cx="8229600" cy="848617"/>
      </dsp:txXfrm>
    </dsp:sp>
    <dsp:sp modelId="{862B86B7-0AB7-4A86-8FFF-E03E6BC661CE}">
      <dsp:nvSpPr>
        <dsp:cNvPr id="0" name=""/>
        <dsp:cNvSpPr/>
      </dsp:nvSpPr>
      <dsp:spPr>
        <a:xfrm>
          <a:off x="0" y="1697235"/>
          <a:ext cx="8229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162B9D-2A1A-4852-83A4-DE14F95CACC2}">
      <dsp:nvSpPr>
        <dsp:cNvPr id="0" name=""/>
        <dsp:cNvSpPr/>
      </dsp:nvSpPr>
      <dsp:spPr>
        <a:xfrm>
          <a:off x="0" y="1697235"/>
          <a:ext cx="8229600" cy="848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 communication with anesthesia about the axial length.</a:t>
          </a:r>
        </a:p>
      </dsp:txBody>
      <dsp:txXfrm>
        <a:off x="0" y="1697235"/>
        <a:ext cx="8229600" cy="848617"/>
      </dsp:txXfrm>
    </dsp:sp>
    <dsp:sp modelId="{98B5BFF0-EC72-4F94-AD02-FF5B3E40DE63}">
      <dsp:nvSpPr>
        <dsp:cNvPr id="0" name=""/>
        <dsp:cNvSpPr/>
      </dsp:nvSpPr>
      <dsp:spPr>
        <a:xfrm>
          <a:off x="0" y="2545854"/>
          <a:ext cx="822960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BD3F32-2346-4E49-A4EA-3922ACEF4898}">
      <dsp:nvSpPr>
        <dsp:cNvPr id="0" name=""/>
        <dsp:cNvSpPr/>
      </dsp:nvSpPr>
      <dsp:spPr>
        <a:xfrm>
          <a:off x="0" y="2545853"/>
          <a:ext cx="8229600" cy="848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 </a:t>
          </a:r>
          <a:r>
            <a:rPr lang="en-US" sz="2300" kern="1200">
              <a:latin typeface="Calibri"/>
            </a:rPr>
            <a:t>consideration</a:t>
          </a:r>
          <a:r>
            <a:rPr lang="en-US" sz="2300" kern="1200"/>
            <a:t> of alternatives to block – topical or </a:t>
          </a:r>
          <a:r>
            <a:rPr lang="en-US" sz="2300" kern="1200" err="1"/>
            <a:t>subtenon’s</a:t>
          </a:r>
          <a:r>
            <a:rPr lang="en-US" sz="2300" kern="1200"/>
            <a:t> </a:t>
          </a:r>
        </a:p>
      </dsp:txBody>
      <dsp:txXfrm>
        <a:off x="0" y="2545853"/>
        <a:ext cx="8229600" cy="84861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CF746-D176-4C37-B64D-DC289AB2B4A7}">
      <dsp:nvSpPr>
        <dsp:cNvPr id="0" name=""/>
        <dsp:cNvSpPr/>
      </dsp:nvSpPr>
      <dsp:spPr>
        <a:xfrm>
          <a:off x="0" y="414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AD693-5AF0-447F-A447-AA7FF251BBA2}">
      <dsp:nvSpPr>
        <dsp:cNvPr id="0" name=""/>
        <dsp:cNvSpPr/>
      </dsp:nvSpPr>
      <dsp:spPr>
        <a:xfrm>
          <a:off x="293307" y="218577"/>
          <a:ext cx="533286" cy="5332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2A6FF-F6FB-427E-8B69-20DFEA605AE9}">
      <dsp:nvSpPr>
        <dsp:cNvPr id="0" name=""/>
        <dsp:cNvSpPr/>
      </dsp:nvSpPr>
      <dsp:spPr>
        <a:xfrm>
          <a:off x="1119902" y="414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Discuss and document if patient has higher risk of complications as part of informed consent discussion. </a:t>
          </a:r>
        </a:p>
      </dsp:txBody>
      <dsp:txXfrm>
        <a:off x="1119902" y="414"/>
        <a:ext cx="7109697" cy="969612"/>
      </dsp:txXfrm>
    </dsp:sp>
    <dsp:sp modelId="{0BD65729-66A0-4267-BA40-4C7BD94618FF}">
      <dsp:nvSpPr>
        <dsp:cNvPr id="0" name=""/>
        <dsp:cNvSpPr/>
      </dsp:nvSpPr>
      <dsp:spPr>
        <a:xfrm>
          <a:off x="0" y="1212429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C90B3-62F7-4305-9938-9F9D9DD7352E}">
      <dsp:nvSpPr>
        <dsp:cNvPr id="0" name=""/>
        <dsp:cNvSpPr/>
      </dsp:nvSpPr>
      <dsp:spPr>
        <a:xfrm>
          <a:off x="293307" y="1430592"/>
          <a:ext cx="533286" cy="5332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C256B-9AB8-4030-886C-FA47ADDB2A99}">
      <dsp:nvSpPr>
        <dsp:cNvPr id="0" name=""/>
        <dsp:cNvSpPr/>
      </dsp:nvSpPr>
      <dsp:spPr>
        <a:xfrm>
          <a:off x="1119902" y="1212429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Communicate with anesthesia provider any pertinent risks. </a:t>
          </a:r>
        </a:p>
      </dsp:txBody>
      <dsp:txXfrm>
        <a:off x="1119902" y="1212429"/>
        <a:ext cx="7109697" cy="969612"/>
      </dsp:txXfrm>
    </dsp:sp>
    <dsp:sp modelId="{A575C518-C19D-4A3F-BC9A-7230F57D989E}">
      <dsp:nvSpPr>
        <dsp:cNvPr id="0" name=""/>
        <dsp:cNvSpPr/>
      </dsp:nvSpPr>
      <dsp:spPr>
        <a:xfrm>
          <a:off x="0" y="2424445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09108-0894-4157-AA4D-94118E117AA5}">
      <dsp:nvSpPr>
        <dsp:cNvPr id="0" name=""/>
        <dsp:cNvSpPr/>
      </dsp:nvSpPr>
      <dsp:spPr>
        <a:xfrm>
          <a:off x="293307" y="2642608"/>
          <a:ext cx="533286" cy="5332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F6B808-B73A-47CE-9AB6-7F2F316B72E7}">
      <dsp:nvSpPr>
        <dsp:cNvPr id="0" name=""/>
        <dsp:cNvSpPr/>
      </dsp:nvSpPr>
      <dsp:spPr>
        <a:xfrm>
          <a:off x="1119902" y="2424445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Develop a process to include high risk issues in your orders or surgical </a:t>
          </a:r>
          <a:r>
            <a:rPr lang="en-US" sz="2400" kern="1200">
              <a:latin typeface="Calibri"/>
            </a:rPr>
            <a:t>checklists</a:t>
          </a:r>
          <a:r>
            <a:rPr lang="en-US" sz="2400" kern="1200"/>
            <a:t>. </a:t>
          </a:r>
        </a:p>
      </dsp:txBody>
      <dsp:txXfrm>
        <a:off x="1119902" y="2424445"/>
        <a:ext cx="7109697" cy="96961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3D32-E5A3-45AB-B11B-C76264560BC3}">
      <dsp:nvSpPr>
        <dsp:cNvPr id="0" name=""/>
        <dsp:cNvSpPr/>
      </dsp:nvSpPr>
      <dsp:spPr>
        <a:xfrm>
          <a:off x="537299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03C81-6CD6-41E0-9E82-4C671377A5B5}">
      <dsp:nvSpPr>
        <dsp:cNvPr id="0" name=""/>
        <dsp:cNvSpPr/>
      </dsp:nvSpPr>
      <dsp:spPr>
        <a:xfrm>
          <a:off x="42299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Policy and procedure for consistency and to reduce gaps. </a:t>
          </a:r>
        </a:p>
      </dsp:txBody>
      <dsp:txXfrm>
        <a:off x="42299" y="1877285"/>
        <a:ext cx="1800000" cy="720000"/>
      </dsp:txXfrm>
    </dsp:sp>
    <dsp:sp modelId="{3F69F34F-BCF1-4D09-AF67-F9E6B0E1C1C5}">
      <dsp:nvSpPr>
        <dsp:cNvPr id="0" name=""/>
        <dsp:cNvSpPr/>
      </dsp:nvSpPr>
      <dsp:spPr>
        <a:xfrm>
          <a:off x="265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4E0AD-5937-4D22-97FF-AAAB358DBF1D}">
      <dsp:nvSpPr>
        <dsp:cNvPr id="0" name=""/>
        <dsp:cNvSpPr/>
      </dsp:nvSpPr>
      <dsp:spPr>
        <a:xfrm>
          <a:off x="215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Standardize checklist with simulation drills. </a:t>
          </a:r>
        </a:p>
      </dsp:txBody>
      <dsp:txXfrm>
        <a:off x="2157300" y="1877285"/>
        <a:ext cx="1800000" cy="720000"/>
      </dsp:txXfrm>
    </dsp:sp>
    <dsp:sp modelId="{96FDE167-D738-4288-98A0-2AA1E29A4448}">
      <dsp:nvSpPr>
        <dsp:cNvPr id="0" name=""/>
        <dsp:cNvSpPr/>
      </dsp:nvSpPr>
      <dsp:spPr>
        <a:xfrm>
          <a:off x="4767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633FC-2739-4A70-B0FF-DE7DFE8E7117}">
      <dsp:nvSpPr>
        <dsp:cNvPr id="0" name=""/>
        <dsp:cNvSpPr/>
      </dsp:nvSpPr>
      <dsp:spPr>
        <a:xfrm>
          <a:off x="4272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Includes pre-verification step as well as time out. </a:t>
          </a:r>
        </a:p>
      </dsp:txBody>
      <dsp:txXfrm>
        <a:off x="4272300" y="1877285"/>
        <a:ext cx="1800000" cy="720000"/>
      </dsp:txXfrm>
    </dsp:sp>
    <dsp:sp modelId="{C899895C-DA10-4C33-BD9D-6E65971F436E}">
      <dsp:nvSpPr>
        <dsp:cNvPr id="0" name=""/>
        <dsp:cNvSpPr/>
      </dsp:nvSpPr>
      <dsp:spPr>
        <a:xfrm>
          <a:off x="688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BD468-1468-4596-87D4-06E26A98CBEB}">
      <dsp:nvSpPr>
        <dsp:cNvPr id="0" name=""/>
        <dsp:cNvSpPr/>
      </dsp:nvSpPr>
      <dsp:spPr>
        <a:xfrm>
          <a:off x="638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Encourage staff to </a:t>
          </a:r>
          <a:r>
            <a:rPr lang="en-US" sz="1400" kern="1200">
              <a:latin typeface="Calibri"/>
            </a:rPr>
            <a:t>ask questions and speak</a:t>
          </a:r>
          <a:r>
            <a:rPr lang="en-US" sz="1400" kern="1200"/>
            <a:t> up about inconsistencies. </a:t>
          </a:r>
        </a:p>
      </dsp:txBody>
      <dsp:txXfrm>
        <a:off x="6387300" y="1877285"/>
        <a:ext cx="1800000" cy="7200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7F3F9-D40C-4E58-B267-4453F4B3C14C}">
      <dsp:nvSpPr>
        <dsp:cNvPr id="0" name=""/>
        <dsp:cNvSpPr/>
      </dsp:nvSpPr>
      <dsp:spPr>
        <a:xfrm>
          <a:off x="0" y="25399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Developed to reduce wrong events (wrong site, procedure, medication, patient).</a:t>
          </a:r>
        </a:p>
      </dsp:txBody>
      <dsp:txXfrm>
        <a:off x="0" y="25399"/>
        <a:ext cx="2571749" cy="1543050"/>
      </dsp:txXfrm>
    </dsp:sp>
    <dsp:sp modelId="{EF2D83C1-1A7B-4E03-BB22-E36F27859991}">
      <dsp:nvSpPr>
        <dsp:cNvPr id="0" name=""/>
        <dsp:cNvSpPr/>
      </dsp:nvSpPr>
      <dsp:spPr>
        <a:xfrm>
          <a:off x="2828925" y="25399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Review office documentation to confirm </a:t>
          </a:r>
          <a:r>
            <a:rPr lang="en-US" sz="2000" kern="1200">
              <a:latin typeface="Calibri"/>
            </a:rPr>
            <a:t>consistency with</a:t>
          </a:r>
          <a:r>
            <a:rPr lang="en-US" sz="2000" kern="1200"/>
            <a:t> surgical plan.  </a:t>
          </a:r>
        </a:p>
      </dsp:txBody>
      <dsp:txXfrm>
        <a:off x="2828925" y="25399"/>
        <a:ext cx="2571749" cy="1543050"/>
      </dsp:txXfrm>
    </dsp:sp>
    <dsp:sp modelId="{AAC47596-0BDF-450D-856E-9F60ECF6DAA9}">
      <dsp:nvSpPr>
        <dsp:cNvPr id="0" name=""/>
        <dsp:cNvSpPr/>
      </dsp:nvSpPr>
      <dsp:spPr>
        <a:xfrm>
          <a:off x="5657849" y="25399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The surgical time out is meant to be the final safety check of critical information.</a:t>
          </a:r>
        </a:p>
      </dsp:txBody>
      <dsp:txXfrm>
        <a:off x="5657849" y="25399"/>
        <a:ext cx="2571749" cy="1543050"/>
      </dsp:txXfrm>
    </dsp:sp>
    <dsp:sp modelId="{C79E5ADF-9E37-4266-98BC-823AFD6391B7}">
      <dsp:nvSpPr>
        <dsp:cNvPr id="0" name=""/>
        <dsp:cNvSpPr/>
      </dsp:nvSpPr>
      <dsp:spPr>
        <a:xfrm>
          <a:off x="1414462" y="1825625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Checklist can be adapted to your practice based on procedures performed.</a:t>
          </a:r>
        </a:p>
      </dsp:txBody>
      <dsp:txXfrm>
        <a:off x="1414462" y="1825625"/>
        <a:ext cx="2571749" cy="1543050"/>
      </dsp:txXfrm>
    </dsp:sp>
    <dsp:sp modelId="{6141DFFC-9866-4AD9-B1E9-932E2E3A6E45}">
      <dsp:nvSpPr>
        <dsp:cNvPr id="0" name=""/>
        <dsp:cNvSpPr/>
      </dsp:nvSpPr>
      <dsp:spPr>
        <a:xfrm>
          <a:off x="4243387" y="1825625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Use for office procedures as well as in the OR.</a:t>
          </a:r>
        </a:p>
      </dsp:txBody>
      <dsp:txXfrm>
        <a:off x="4243387" y="1825625"/>
        <a:ext cx="2571749" cy="154305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5AAAD-75AA-498B-8D4A-53E9B1F5504D}">
      <dsp:nvSpPr>
        <dsp:cNvPr id="0" name=""/>
        <dsp:cNvSpPr/>
      </dsp:nvSpPr>
      <dsp:spPr>
        <a:xfrm>
          <a:off x="3857" y="145560"/>
          <a:ext cx="1478756" cy="510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Medical History</a:t>
          </a:r>
        </a:p>
      </dsp:txBody>
      <dsp:txXfrm>
        <a:off x="3857" y="145560"/>
        <a:ext cx="1478756" cy="510089"/>
      </dsp:txXfrm>
    </dsp:sp>
    <dsp:sp modelId="{7D3C6C3E-5E1A-4FC5-A59F-FC1C6BC84A84}">
      <dsp:nvSpPr>
        <dsp:cNvPr id="0" name=""/>
        <dsp:cNvSpPr/>
      </dsp:nvSpPr>
      <dsp:spPr>
        <a:xfrm>
          <a:off x="3857" y="655650"/>
          <a:ext cx="1478756" cy="25932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78 YO BVA 20/30 OD</a:t>
          </a:r>
          <a:r>
            <a:rPr lang="en-US" sz="1300" kern="1200">
              <a:latin typeface="Calibri"/>
            </a:rPr>
            <a:t>,</a:t>
          </a:r>
          <a:r>
            <a:rPr lang="en-US" sz="1300" kern="1200"/>
            <a:t> 20/100 OS with amblyopia.</a:t>
          </a:r>
        </a:p>
      </dsp:txBody>
      <dsp:txXfrm>
        <a:off x="3857" y="655650"/>
        <a:ext cx="1478756" cy="2593261"/>
      </dsp:txXfrm>
    </dsp:sp>
    <dsp:sp modelId="{5DBD69C0-F94C-4291-8E28-7325C9EC7679}">
      <dsp:nvSpPr>
        <dsp:cNvPr id="0" name=""/>
        <dsp:cNvSpPr/>
      </dsp:nvSpPr>
      <dsp:spPr>
        <a:xfrm>
          <a:off x="1689639" y="145560"/>
          <a:ext cx="1478756" cy="510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Surgery</a:t>
          </a:r>
        </a:p>
      </dsp:txBody>
      <dsp:txXfrm>
        <a:off x="1689639" y="145560"/>
        <a:ext cx="1478756" cy="510089"/>
      </dsp:txXfrm>
    </dsp:sp>
    <dsp:sp modelId="{1BC3BCCF-AF10-4206-B17F-82E34574F330}">
      <dsp:nvSpPr>
        <dsp:cNvPr id="0" name=""/>
        <dsp:cNvSpPr/>
      </dsp:nvSpPr>
      <dsp:spPr>
        <a:xfrm>
          <a:off x="1689639" y="655650"/>
          <a:ext cx="1478756" cy="25932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Cataract surgery OD complicated by floppy iris.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Iridectomy and placement of sutures in 2 corneal incisions. </a:t>
          </a:r>
        </a:p>
      </dsp:txBody>
      <dsp:txXfrm>
        <a:off x="1689639" y="655650"/>
        <a:ext cx="1478756" cy="2593261"/>
      </dsp:txXfrm>
    </dsp:sp>
    <dsp:sp modelId="{93FC200D-D176-4F9A-B9EC-F3B3399010B5}">
      <dsp:nvSpPr>
        <dsp:cNvPr id="0" name=""/>
        <dsp:cNvSpPr/>
      </dsp:nvSpPr>
      <dsp:spPr>
        <a:xfrm>
          <a:off x="3375421" y="145560"/>
          <a:ext cx="1478756" cy="510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Postop Day 1 (Fri)</a:t>
          </a:r>
        </a:p>
      </dsp:txBody>
      <dsp:txXfrm>
        <a:off x="3375421" y="145560"/>
        <a:ext cx="1478756" cy="510089"/>
      </dsp:txXfrm>
    </dsp:sp>
    <dsp:sp modelId="{1BBBC45E-A7FE-49B4-9882-A0AE96EFB153}">
      <dsp:nvSpPr>
        <dsp:cNvPr id="0" name=""/>
        <dsp:cNvSpPr/>
      </dsp:nvSpPr>
      <dsp:spPr>
        <a:xfrm>
          <a:off x="3375421" y="655650"/>
          <a:ext cx="1478756" cy="25932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Corneal edema, blurry vision, pain pm prior, no signs of infection.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 Advised to return Monday. Saturday pt’s caregiver called, pt feeling “more washed out”. 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>
              <a:latin typeface="Calibri"/>
            </a:rPr>
            <a:t>Surgeon offered</a:t>
          </a:r>
          <a:r>
            <a:rPr lang="en-US" sz="1300" kern="1200"/>
            <a:t> to see but </a:t>
          </a:r>
          <a:r>
            <a:rPr lang="en-US" sz="1300" kern="1200">
              <a:latin typeface="Calibri"/>
            </a:rPr>
            <a:t>pt declined</a:t>
          </a:r>
          <a:r>
            <a:rPr lang="en-US" sz="1300" kern="1200"/>
            <a:t>. </a:t>
          </a:r>
        </a:p>
      </dsp:txBody>
      <dsp:txXfrm>
        <a:off x="3375421" y="655650"/>
        <a:ext cx="1478756" cy="2593261"/>
      </dsp:txXfrm>
    </dsp:sp>
    <dsp:sp modelId="{241589B5-503D-490E-A75B-71EDB7AF6EBD}">
      <dsp:nvSpPr>
        <dsp:cNvPr id="0" name=""/>
        <dsp:cNvSpPr/>
      </dsp:nvSpPr>
      <dsp:spPr>
        <a:xfrm>
          <a:off x="5061204" y="145560"/>
          <a:ext cx="1478756" cy="510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Postop Day 4 (Mon)</a:t>
          </a:r>
        </a:p>
      </dsp:txBody>
      <dsp:txXfrm>
        <a:off x="5061204" y="145560"/>
        <a:ext cx="1478756" cy="510089"/>
      </dsp:txXfrm>
    </dsp:sp>
    <dsp:sp modelId="{BFC68721-B6D6-4BDC-86AB-2A03F8739A49}">
      <dsp:nvSpPr>
        <dsp:cNvPr id="0" name=""/>
        <dsp:cNvSpPr/>
      </dsp:nvSpPr>
      <dsp:spPr>
        <a:xfrm>
          <a:off x="5061204" y="655650"/>
          <a:ext cx="1478756" cy="25932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Obvious infection, pt referred to retina.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Dx</a:t>
          </a:r>
          <a:r>
            <a:rPr lang="en-US" sz="1300" kern="1200">
              <a:latin typeface="Calibri"/>
            </a:rPr>
            <a:t>:</a:t>
          </a:r>
          <a:r>
            <a:rPr lang="en-US" sz="1300" kern="1200"/>
            <a:t> endophthalmitis.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OD eviscerated and prosthesis placed. </a:t>
          </a:r>
        </a:p>
      </dsp:txBody>
      <dsp:txXfrm>
        <a:off x="5061204" y="655650"/>
        <a:ext cx="1478756" cy="2593261"/>
      </dsp:txXfrm>
    </dsp:sp>
    <dsp:sp modelId="{9D429ACE-83AF-4CBD-8C9D-25C0161FD5BA}">
      <dsp:nvSpPr>
        <dsp:cNvPr id="0" name=""/>
        <dsp:cNvSpPr/>
      </dsp:nvSpPr>
      <dsp:spPr>
        <a:xfrm>
          <a:off x="6746986" y="145560"/>
          <a:ext cx="1478756" cy="510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Outcome</a:t>
          </a:r>
        </a:p>
      </dsp:txBody>
      <dsp:txXfrm>
        <a:off x="6746986" y="145560"/>
        <a:ext cx="1478756" cy="510089"/>
      </dsp:txXfrm>
    </dsp:sp>
    <dsp:sp modelId="{E393218C-FF1F-4989-8B8A-3EEE2F68CD66}">
      <dsp:nvSpPr>
        <dsp:cNvPr id="0" name=""/>
        <dsp:cNvSpPr/>
      </dsp:nvSpPr>
      <dsp:spPr>
        <a:xfrm>
          <a:off x="6746986" y="655650"/>
          <a:ext cx="1478756" cy="25932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Settled $750,000</a:t>
          </a:r>
        </a:p>
      </dsp:txBody>
      <dsp:txXfrm>
        <a:off x="6746986" y="655650"/>
        <a:ext cx="1478756" cy="259326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C20B1-B834-462F-BDB5-DB557D2FC407}">
      <dsp:nvSpPr>
        <dsp:cNvPr id="0" name=""/>
        <dsp:cNvSpPr/>
      </dsp:nvSpPr>
      <dsp:spPr>
        <a:xfrm>
          <a:off x="0" y="1657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03885A-C03B-45A4-A34E-C6F6ED17083F}">
      <dsp:nvSpPr>
        <dsp:cNvPr id="0" name=""/>
        <dsp:cNvSpPr/>
      </dsp:nvSpPr>
      <dsp:spPr>
        <a:xfrm>
          <a:off x="0" y="1657"/>
          <a:ext cx="8229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Cataract surgery on the patient’s good eye should not have been performed due to risks. </a:t>
          </a:r>
          <a:endParaRPr lang="en-US" sz="2300" kern="1200">
            <a:highlight>
              <a:srgbClr val="FFFF00"/>
            </a:highlight>
          </a:endParaRPr>
        </a:p>
      </dsp:txBody>
      <dsp:txXfrm>
        <a:off x="0" y="1657"/>
        <a:ext cx="8229600" cy="1130385"/>
      </dsp:txXfrm>
    </dsp:sp>
    <dsp:sp modelId="{0221D04D-CC3C-40FD-AAE9-B7850FDE29F5}">
      <dsp:nvSpPr>
        <dsp:cNvPr id="0" name=""/>
        <dsp:cNvSpPr/>
      </dsp:nvSpPr>
      <dsp:spPr>
        <a:xfrm>
          <a:off x="0" y="1132043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867B08-D1C2-4B97-8892-DBC08F1AF2A1}">
      <dsp:nvSpPr>
        <dsp:cNvPr id="0" name=""/>
        <dsp:cNvSpPr/>
      </dsp:nvSpPr>
      <dsp:spPr>
        <a:xfrm>
          <a:off x="0" y="1132043"/>
          <a:ext cx="8229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 documentation of Saturday (POD2) call until after </a:t>
          </a:r>
          <a:r>
            <a:rPr lang="en-US" sz="2300" kern="1200">
              <a:latin typeface="Calibri"/>
            </a:rPr>
            <a:t>evisceration. Caregiver</a:t>
          </a:r>
          <a:r>
            <a:rPr lang="en-US" sz="2300" kern="1200"/>
            <a:t> had a different recollection of discussion than surgeon. </a:t>
          </a:r>
        </a:p>
      </dsp:txBody>
      <dsp:txXfrm>
        <a:off x="0" y="1132043"/>
        <a:ext cx="8229600" cy="1130385"/>
      </dsp:txXfrm>
    </dsp:sp>
    <dsp:sp modelId="{289AB631-85EB-4E8E-A778-061AB1461CF1}">
      <dsp:nvSpPr>
        <dsp:cNvPr id="0" name=""/>
        <dsp:cNvSpPr/>
      </dsp:nvSpPr>
      <dsp:spPr>
        <a:xfrm>
          <a:off x="0" y="2262428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34D44FD-E17E-469C-9038-19C728AD1196}">
      <dsp:nvSpPr>
        <dsp:cNvPr id="0" name=""/>
        <dsp:cNvSpPr/>
      </dsp:nvSpPr>
      <dsp:spPr>
        <a:xfrm>
          <a:off x="0" y="2262428"/>
          <a:ext cx="8229600" cy="113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There were revisions made to the EHR by other staff which led to questioning the credibility of the medical record.  </a:t>
          </a:r>
        </a:p>
      </dsp:txBody>
      <dsp:txXfrm>
        <a:off x="0" y="2262428"/>
        <a:ext cx="8229600" cy="113038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C6926-B33D-4661-AD0B-658919593C6C}">
      <dsp:nvSpPr>
        <dsp:cNvPr id="0" name=""/>
        <dsp:cNvSpPr/>
      </dsp:nvSpPr>
      <dsp:spPr>
        <a:xfrm>
          <a:off x="0" y="414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334A2-4D93-4FA8-8294-2B7E0C1C3497}">
      <dsp:nvSpPr>
        <dsp:cNvPr id="0" name=""/>
        <dsp:cNvSpPr/>
      </dsp:nvSpPr>
      <dsp:spPr>
        <a:xfrm>
          <a:off x="293307" y="218577"/>
          <a:ext cx="533286" cy="5332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F35AF-7444-42A9-A7A5-376C4C245562}">
      <dsp:nvSpPr>
        <dsp:cNvPr id="0" name=""/>
        <dsp:cNvSpPr/>
      </dsp:nvSpPr>
      <dsp:spPr>
        <a:xfrm>
          <a:off x="1119902" y="414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Monitor postop symptoms closely, especially after complicated surgery.</a:t>
          </a:r>
        </a:p>
      </dsp:txBody>
      <dsp:txXfrm>
        <a:off x="1119902" y="414"/>
        <a:ext cx="7109697" cy="969612"/>
      </dsp:txXfrm>
    </dsp:sp>
    <dsp:sp modelId="{ED757AA6-CCBE-4DF5-AE51-CB11D054C078}">
      <dsp:nvSpPr>
        <dsp:cNvPr id="0" name=""/>
        <dsp:cNvSpPr/>
      </dsp:nvSpPr>
      <dsp:spPr>
        <a:xfrm>
          <a:off x="0" y="1212429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2E5B5-5B59-4983-BA99-0781138D03D9}">
      <dsp:nvSpPr>
        <dsp:cNvPr id="0" name=""/>
        <dsp:cNvSpPr/>
      </dsp:nvSpPr>
      <dsp:spPr>
        <a:xfrm>
          <a:off x="293307" y="1430592"/>
          <a:ext cx="533286" cy="5332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1C43D-894A-43D9-9FA6-84D36C4436D1}">
      <dsp:nvSpPr>
        <dsp:cNvPr id="0" name=""/>
        <dsp:cNvSpPr/>
      </dsp:nvSpPr>
      <dsp:spPr>
        <a:xfrm>
          <a:off x="1119902" y="1212429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Document after hours calls as soon as possible. </a:t>
          </a:r>
        </a:p>
      </dsp:txBody>
      <dsp:txXfrm>
        <a:off x="1119902" y="1212429"/>
        <a:ext cx="7109697" cy="969612"/>
      </dsp:txXfrm>
    </dsp:sp>
    <dsp:sp modelId="{D4D352F0-4159-4956-A020-49FFACDC2C09}">
      <dsp:nvSpPr>
        <dsp:cNvPr id="0" name=""/>
        <dsp:cNvSpPr/>
      </dsp:nvSpPr>
      <dsp:spPr>
        <a:xfrm>
          <a:off x="0" y="2424445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2B64B-FA9B-43FD-BD46-FDC8FEB8BEAF}">
      <dsp:nvSpPr>
        <dsp:cNvPr id="0" name=""/>
        <dsp:cNvSpPr/>
      </dsp:nvSpPr>
      <dsp:spPr>
        <a:xfrm>
          <a:off x="293307" y="2642608"/>
          <a:ext cx="533286" cy="5332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17C6CA-E363-4B80-93B9-1B22D181D6DE}">
      <dsp:nvSpPr>
        <dsp:cNvPr id="0" name=""/>
        <dsp:cNvSpPr/>
      </dsp:nvSpPr>
      <dsp:spPr>
        <a:xfrm>
          <a:off x="1119902" y="2424445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Provide clear postop instructions for symptoms that require emergent </a:t>
          </a:r>
          <a:r>
            <a:rPr lang="en-US" sz="2500" kern="1200">
              <a:latin typeface="Calibri"/>
            </a:rPr>
            <a:t>follow-up</a:t>
          </a:r>
          <a:r>
            <a:rPr lang="en-US" sz="2500" kern="1200"/>
            <a:t>. </a:t>
          </a:r>
        </a:p>
      </dsp:txBody>
      <dsp:txXfrm>
        <a:off x="1119902" y="2424445"/>
        <a:ext cx="7109697" cy="96961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3D32-E5A3-45AB-B11B-C76264560BC3}">
      <dsp:nvSpPr>
        <dsp:cNvPr id="0" name=""/>
        <dsp:cNvSpPr/>
      </dsp:nvSpPr>
      <dsp:spPr>
        <a:xfrm>
          <a:off x="537299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03C81-6CD6-41E0-9E82-4C671377A5B5}">
      <dsp:nvSpPr>
        <dsp:cNvPr id="0" name=""/>
        <dsp:cNvSpPr/>
      </dsp:nvSpPr>
      <dsp:spPr>
        <a:xfrm>
          <a:off x="42299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Policy and procedure for telephone screening. </a:t>
          </a:r>
        </a:p>
      </dsp:txBody>
      <dsp:txXfrm>
        <a:off x="42299" y="1877285"/>
        <a:ext cx="1800000" cy="720000"/>
      </dsp:txXfrm>
    </dsp:sp>
    <dsp:sp modelId="{3F69F34F-BCF1-4D09-AF67-F9E6B0E1C1C5}">
      <dsp:nvSpPr>
        <dsp:cNvPr id="0" name=""/>
        <dsp:cNvSpPr/>
      </dsp:nvSpPr>
      <dsp:spPr>
        <a:xfrm>
          <a:off x="265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4E0AD-5937-4D22-97FF-AAAB358DBF1D}">
      <dsp:nvSpPr>
        <dsp:cNvPr id="0" name=""/>
        <dsp:cNvSpPr/>
      </dsp:nvSpPr>
      <dsp:spPr>
        <a:xfrm>
          <a:off x="215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Document calls with patients – all staff, during and after hours.  </a:t>
          </a:r>
        </a:p>
      </dsp:txBody>
      <dsp:txXfrm>
        <a:off x="2157300" y="1877285"/>
        <a:ext cx="1800000" cy="720000"/>
      </dsp:txXfrm>
    </dsp:sp>
    <dsp:sp modelId="{96FDE167-D738-4288-98A0-2AA1E29A4448}">
      <dsp:nvSpPr>
        <dsp:cNvPr id="0" name=""/>
        <dsp:cNvSpPr/>
      </dsp:nvSpPr>
      <dsp:spPr>
        <a:xfrm>
          <a:off x="4767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633FC-2739-4A70-B0FF-DE7DFE8E7117}">
      <dsp:nvSpPr>
        <dsp:cNvPr id="0" name=""/>
        <dsp:cNvSpPr/>
      </dsp:nvSpPr>
      <dsp:spPr>
        <a:xfrm>
          <a:off x="4272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Follow-up visits with patients and complaint follow-through.</a:t>
          </a:r>
        </a:p>
      </dsp:txBody>
      <dsp:txXfrm>
        <a:off x="4272300" y="1877285"/>
        <a:ext cx="1800000" cy="720000"/>
      </dsp:txXfrm>
    </dsp:sp>
    <dsp:sp modelId="{C899895C-DA10-4C33-BD9D-6E65971F436E}">
      <dsp:nvSpPr>
        <dsp:cNvPr id="0" name=""/>
        <dsp:cNvSpPr/>
      </dsp:nvSpPr>
      <dsp:spPr>
        <a:xfrm>
          <a:off x="688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BD468-1468-4596-87D4-06E26A98CBEB}">
      <dsp:nvSpPr>
        <dsp:cNvPr id="0" name=""/>
        <dsp:cNvSpPr/>
      </dsp:nvSpPr>
      <dsp:spPr>
        <a:xfrm>
          <a:off x="638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Discussion and documentation for referrals.</a:t>
          </a:r>
        </a:p>
      </dsp:txBody>
      <dsp:txXfrm>
        <a:off x="6387300" y="1877285"/>
        <a:ext cx="1800000" cy="72000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75B390-0D65-49DF-8B85-D5416F675B77}">
      <dsp:nvSpPr>
        <dsp:cNvPr id="0" name=""/>
        <dsp:cNvSpPr/>
      </dsp:nvSpPr>
      <dsp:spPr>
        <a:xfrm>
          <a:off x="0" y="25598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Train staff regarding telephone screening, which </a:t>
          </a:r>
          <a:r>
            <a:rPr lang="en-US" sz="2200" kern="1200">
              <a:latin typeface="Calibri"/>
            </a:rPr>
            <a:t>includes</a:t>
          </a:r>
          <a:r>
            <a:rPr lang="en-US" sz="2200" kern="1200"/>
            <a:t> postop complaints.</a:t>
          </a:r>
        </a:p>
      </dsp:txBody>
      <dsp:txXfrm>
        <a:off x="0" y="25598"/>
        <a:ext cx="2571749" cy="1543050"/>
      </dsp:txXfrm>
    </dsp:sp>
    <dsp:sp modelId="{BC395C6C-9D9F-4560-BAF1-E25A7B007570}">
      <dsp:nvSpPr>
        <dsp:cNvPr id="0" name=""/>
        <dsp:cNvSpPr/>
      </dsp:nvSpPr>
      <dsp:spPr>
        <a:xfrm>
          <a:off x="2828925" y="25598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Set criteria for urgent or emergent exam.</a:t>
          </a:r>
        </a:p>
      </dsp:txBody>
      <dsp:txXfrm>
        <a:off x="2828925" y="25598"/>
        <a:ext cx="2571749" cy="1543050"/>
      </dsp:txXfrm>
    </dsp:sp>
    <dsp:sp modelId="{453F8473-7D52-4183-A16A-2C1DD0D8A628}">
      <dsp:nvSpPr>
        <dsp:cNvPr id="0" name=""/>
        <dsp:cNvSpPr/>
      </dsp:nvSpPr>
      <dsp:spPr>
        <a:xfrm>
          <a:off x="5657849" y="25598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Provide written postop instructions. </a:t>
          </a:r>
        </a:p>
      </dsp:txBody>
      <dsp:txXfrm>
        <a:off x="5657849" y="25598"/>
        <a:ext cx="2571749" cy="1543050"/>
      </dsp:txXfrm>
    </dsp:sp>
    <dsp:sp modelId="{F728D923-B20A-418A-8116-26546DB825D3}">
      <dsp:nvSpPr>
        <dsp:cNvPr id="0" name=""/>
        <dsp:cNvSpPr/>
      </dsp:nvSpPr>
      <dsp:spPr>
        <a:xfrm>
          <a:off x="1414462" y="1825823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Have a plan for disclosure of adverse events.</a:t>
          </a:r>
        </a:p>
      </dsp:txBody>
      <dsp:txXfrm>
        <a:off x="1414462" y="1825823"/>
        <a:ext cx="2571749" cy="1543050"/>
      </dsp:txXfrm>
    </dsp:sp>
    <dsp:sp modelId="{E918A5F3-777C-4D82-B0C8-06614C5F3B84}">
      <dsp:nvSpPr>
        <dsp:cNvPr id="0" name=""/>
        <dsp:cNvSpPr/>
      </dsp:nvSpPr>
      <dsp:spPr>
        <a:xfrm>
          <a:off x="4243387" y="1825823"/>
          <a:ext cx="2571749" cy="1543050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Document all calls and discussions with patients in the medical the record.</a:t>
          </a:r>
        </a:p>
      </dsp:txBody>
      <dsp:txXfrm>
        <a:off x="4243387" y="1825823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94F66-03B2-4F57-8B38-943850C566A3}">
      <dsp:nvSpPr>
        <dsp:cNvPr id="0" name=""/>
        <dsp:cNvSpPr/>
      </dsp:nvSpPr>
      <dsp:spPr>
        <a:xfrm>
          <a:off x="0" y="29599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9B623-70EA-49B3-A7BF-F73FE565D81D}">
      <dsp:nvSpPr>
        <dsp:cNvPr id="0" name=""/>
        <dsp:cNvSpPr/>
      </dsp:nvSpPr>
      <dsp:spPr>
        <a:xfrm>
          <a:off x="293307" y="218577"/>
          <a:ext cx="533286" cy="5332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944E9-6D5F-4B81-9698-7B9C77AEB1F3}">
      <dsp:nvSpPr>
        <dsp:cNvPr id="0" name=""/>
        <dsp:cNvSpPr/>
      </dsp:nvSpPr>
      <dsp:spPr>
        <a:xfrm>
          <a:off x="1119902" y="414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Recognizes that errors happen and reinforces the importance of integrated teamwork among physicians and staff.   </a:t>
          </a:r>
        </a:p>
      </dsp:txBody>
      <dsp:txXfrm>
        <a:off x="1119902" y="414"/>
        <a:ext cx="7109697" cy="969612"/>
      </dsp:txXfrm>
    </dsp:sp>
    <dsp:sp modelId="{C1230721-2671-49D8-81FB-7B733F8C20BC}">
      <dsp:nvSpPr>
        <dsp:cNvPr id="0" name=""/>
        <dsp:cNvSpPr/>
      </dsp:nvSpPr>
      <dsp:spPr>
        <a:xfrm>
          <a:off x="0" y="1212429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4BA03-26B5-48A3-9D21-BD9927D2845C}">
      <dsp:nvSpPr>
        <dsp:cNvPr id="0" name=""/>
        <dsp:cNvSpPr/>
      </dsp:nvSpPr>
      <dsp:spPr>
        <a:xfrm>
          <a:off x="293307" y="1430592"/>
          <a:ext cx="533286" cy="5332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39B89-3C30-450A-ADB5-6F20DFC185D8}">
      <dsp:nvSpPr>
        <dsp:cNvPr id="0" name=""/>
        <dsp:cNvSpPr/>
      </dsp:nvSpPr>
      <dsp:spPr>
        <a:xfrm>
          <a:off x="1119902" y="1212429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Most errors do not occur due to the actions of one, but </a:t>
          </a:r>
          <a:r>
            <a:rPr lang="en-US" sz="2100" kern="1200">
              <a:latin typeface="Calibri"/>
            </a:rPr>
            <a:t>multiple failures</a:t>
          </a:r>
          <a:r>
            <a:rPr lang="en-US" sz="2100" kern="1200"/>
            <a:t> in the system. </a:t>
          </a:r>
        </a:p>
      </dsp:txBody>
      <dsp:txXfrm>
        <a:off x="1119902" y="1212429"/>
        <a:ext cx="7109697" cy="969612"/>
      </dsp:txXfrm>
    </dsp:sp>
    <dsp:sp modelId="{AE4B5F2A-811B-413E-83EF-9804D4E22DAA}">
      <dsp:nvSpPr>
        <dsp:cNvPr id="0" name=""/>
        <dsp:cNvSpPr/>
      </dsp:nvSpPr>
      <dsp:spPr>
        <a:xfrm>
          <a:off x="0" y="2424445"/>
          <a:ext cx="8229600" cy="9696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D66AF-209A-4863-BD16-94557377EB5F}">
      <dsp:nvSpPr>
        <dsp:cNvPr id="0" name=""/>
        <dsp:cNvSpPr/>
      </dsp:nvSpPr>
      <dsp:spPr>
        <a:xfrm>
          <a:off x="293307" y="2642608"/>
          <a:ext cx="533286" cy="5332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7D217-BA12-467B-B795-D6D7D0FD9C87}">
      <dsp:nvSpPr>
        <dsp:cNvPr id="0" name=""/>
        <dsp:cNvSpPr/>
      </dsp:nvSpPr>
      <dsp:spPr>
        <a:xfrm>
          <a:off x="1119902" y="2424445"/>
          <a:ext cx="7109697" cy="969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17" tIns="102617" rIns="102617" bIns="102617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Goal is to make safety a team effort and proactively identify failures in the system and improve. </a:t>
          </a:r>
        </a:p>
      </dsp:txBody>
      <dsp:txXfrm>
        <a:off x="1119902" y="2424445"/>
        <a:ext cx="7109697" cy="96961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5F2D2-6DB6-48BD-B740-8CF19CC8EC0A}">
      <dsp:nvSpPr>
        <dsp:cNvPr id="0" name=""/>
        <dsp:cNvSpPr/>
      </dsp:nvSpPr>
      <dsp:spPr>
        <a:xfrm>
          <a:off x="0" y="259598"/>
          <a:ext cx="8229600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270764" rIns="63870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13 cataract-related forms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Retrobulbar/Peribulbar consent</a:t>
          </a:r>
        </a:p>
      </dsp:txBody>
      <dsp:txXfrm>
        <a:off x="0" y="259598"/>
        <a:ext cx="8229600" cy="757575"/>
      </dsp:txXfrm>
    </dsp:sp>
    <dsp:sp modelId="{C75EBEB1-1AC9-495C-843C-001718DE5C10}">
      <dsp:nvSpPr>
        <dsp:cNvPr id="0" name=""/>
        <dsp:cNvSpPr/>
      </dsp:nvSpPr>
      <dsp:spPr>
        <a:xfrm>
          <a:off x="411480" y="67718"/>
          <a:ext cx="57607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Consent forms</a:t>
          </a:r>
        </a:p>
      </dsp:txBody>
      <dsp:txXfrm>
        <a:off x="430214" y="86452"/>
        <a:ext cx="5723252" cy="346292"/>
      </dsp:txXfrm>
    </dsp:sp>
    <dsp:sp modelId="{7F8C6B84-B7AD-4340-BC86-A70CE054EEFA}">
      <dsp:nvSpPr>
        <dsp:cNvPr id="0" name=""/>
        <dsp:cNvSpPr/>
      </dsp:nvSpPr>
      <dsp:spPr>
        <a:xfrm>
          <a:off x="0" y="1279253"/>
          <a:ext cx="8229600" cy="2047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270764" rIns="638708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Articles on topics discussed in this course, including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Cataract Surgery Pre- and Postoperative Interval Guidance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Documentation in Ophthalmology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Informed Consent Process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Hemorrhage Associated with Ophthalmic Procedures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Ophthalmic Surgical Safety Checklist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Refunds and Waivers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Timeout Process for Procedures</a:t>
          </a:r>
        </a:p>
      </dsp:txBody>
      <dsp:txXfrm>
        <a:off x="0" y="1279253"/>
        <a:ext cx="8229600" cy="2047500"/>
      </dsp:txXfrm>
    </dsp:sp>
    <dsp:sp modelId="{432E5908-73EF-43F7-B6C2-9AAADF1F7E6F}">
      <dsp:nvSpPr>
        <dsp:cNvPr id="0" name=""/>
        <dsp:cNvSpPr/>
      </dsp:nvSpPr>
      <dsp:spPr>
        <a:xfrm>
          <a:off x="411480" y="1087373"/>
          <a:ext cx="57607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Risk Management Recommendations (RMRs)</a:t>
          </a:r>
        </a:p>
      </dsp:txBody>
      <dsp:txXfrm>
        <a:off x="430214" y="1106107"/>
        <a:ext cx="572325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85DE36-94D4-461D-BC8D-2BDB1A4C6041}">
      <dsp:nvSpPr>
        <dsp:cNvPr id="0" name=""/>
        <dsp:cNvSpPr/>
      </dsp:nvSpPr>
      <dsp:spPr>
        <a:xfrm>
          <a:off x="1376489" y="209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alibri"/>
            </a:rPr>
            <a:t>Everyone</a:t>
          </a:r>
          <a:r>
            <a:rPr lang="en-US" sz="1700" kern="1200"/>
            <a:t> </a:t>
          </a:r>
          <a:r>
            <a:rPr lang="en-US" sz="1700" kern="1200">
              <a:latin typeface="Calibri"/>
            </a:rPr>
            <a:t>is responsible </a:t>
          </a:r>
          <a:r>
            <a:rPr lang="en-US" sz="1700" kern="1200"/>
            <a:t>for safety implementation and reporting unsafe conditions</a:t>
          </a:r>
          <a:r>
            <a:rPr lang="en-US" sz="1700" kern="1200">
              <a:latin typeface="Calibri"/>
            </a:rPr>
            <a:t>.</a:t>
          </a:r>
          <a:r>
            <a:rPr lang="en-US" sz="1700" kern="1200"/>
            <a:t> </a:t>
          </a:r>
        </a:p>
      </dsp:txBody>
      <dsp:txXfrm>
        <a:off x="1376489" y="2091"/>
        <a:ext cx="2607915" cy="1564749"/>
      </dsp:txXfrm>
    </dsp:sp>
    <dsp:sp modelId="{A4FDB7D2-5B1A-4C75-862A-E25C3C13D677}">
      <dsp:nvSpPr>
        <dsp:cNvPr id="0" name=""/>
        <dsp:cNvSpPr/>
      </dsp:nvSpPr>
      <dsp:spPr>
        <a:xfrm>
          <a:off x="4245195" y="209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 blame-free environment for individual reporting of errors or near misses without fear of reprimand or punishment</a:t>
          </a:r>
          <a:r>
            <a:rPr lang="en-US" sz="1700" kern="1200">
              <a:latin typeface="Calibri"/>
            </a:rPr>
            <a:t>.</a:t>
          </a:r>
          <a:endParaRPr lang="en-US" sz="1700" kern="1200"/>
        </a:p>
      </dsp:txBody>
      <dsp:txXfrm>
        <a:off x="4245195" y="2091"/>
        <a:ext cx="2607915" cy="1564749"/>
      </dsp:txXfrm>
    </dsp:sp>
    <dsp:sp modelId="{8541A6D7-3416-48AE-B35C-0B2F0E720F25}">
      <dsp:nvSpPr>
        <dsp:cNvPr id="0" name=""/>
        <dsp:cNvSpPr/>
      </dsp:nvSpPr>
      <dsp:spPr>
        <a:xfrm>
          <a:off x="1376489" y="182763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alibri"/>
            </a:rPr>
            <a:t>Encourages</a:t>
          </a:r>
          <a:r>
            <a:rPr lang="en-US" sz="1700" kern="1200"/>
            <a:t> </a:t>
          </a:r>
          <a:r>
            <a:rPr lang="en-US" sz="1700" kern="1200">
              <a:latin typeface="Calibri"/>
            </a:rPr>
            <a:t>collaborative</a:t>
          </a:r>
          <a:r>
            <a:rPr lang="en-US" sz="1700" kern="1200"/>
            <a:t> decision-making across all staff levels and disciplines to seek solutions to </a:t>
          </a:r>
          <a:r>
            <a:rPr lang="en-US" sz="1700" kern="1200">
              <a:latin typeface="Calibri"/>
            </a:rPr>
            <a:t>employee and</a:t>
          </a:r>
          <a:r>
            <a:rPr lang="en-US" sz="1700" kern="1200"/>
            <a:t> patient safety problems</a:t>
          </a:r>
          <a:r>
            <a:rPr lang="en-US" sz="1700" kern="1200">
              <a:latin typeface="Calibri"/>
            </a:rPr>
            <a:t>.</a:t>
          </a:r>
          <a:r>
            <a:rPr lang="en-US" sz="1700" kern="1200"/>
            <a:t> </a:t>
          </a:r>
        </a:p>
      </dsp:txBody>
      <dsp:txXfrm>
        <a:off x="1376489" y="1827631"/>
        <a:ext cx="2607915" cy="1564749"/>
      </dsp:txXfrm>
    </dsp:sp>
    <dsp:sp modelId="{1637A32A-716F-4F8E-A08C-8735F28B8F7B}">
      <dsp:nvSpPr>
        <dsp:cNvPr id="0" name=""/>
        <dsp:cNvSpPr/>
      </dsp:nvSpPr>
      <dsp:spPr>
        <a:xfrm>
          <a:off x="4245195" y="182763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Organizational commitment of resources to address safety concerns</a:t>
          </a:r>
          <a:r>
            <a:rPr lang="en-US" sz="1700" kern="1200">
              <a:latin typeface="Calibri"/>
            </a:rPr>
            <a:t>.</a:t>
          </a:r>
          <a:r>
            <a:rPr lang="en-US" sz="1700" kern="1200"/>
            <a:t>  </a:t>
          </a:r>
        </a:p>
      </dsp:txBody>
      <dsp:txXfrm>
        <a:off x="4245195" y="1827631"/>
        <a:ext cx="2607915" cy="15647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57DF0-4904-421F-ABEB-5E0EE315BD9C}">
      <dsp:nvSpPr>
        <dsp:cNvPr id="0" name=""/>
        <dsp:cNvSpPr/>
      </dsp:nvSpPr>
      <dsp:spPr>
        <a:xfrm>
          <a:off x="3857" y="189690"/>
          <a:ext cx="1478756" cy="37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Medical History</a:t>
          </a:r>
        </a:p>
      </dsp:txBody>
      <dsp:txXfrm>
        <a:off x="3857" y="189690"/>
        <a:ext cx="1478756" cy="374400"/>
      </dsp:txXfrm>
    </dsp:sp>
    <dsp:sp modelId="{CCEA0435-AB8C-449C-9414-E2E34BF5194C}">
      <dsp:nvSpPr>
        <dsp:cNvPr id="0" name=""/>
        <dsp:cNvSpPr/>
      </dsp:nvSpPr>
      <dsp:spPr>
        <a:xfrm>
          <a:off x="3857" y="564090"/>
          <a:ext cx="1478756" cy="26406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37 YO c/o foreign object sensation,  pressure</a:t>
          </a:r>
          <a:r>
            <a:rPr lang="en-US" sz="1300" kern="1200">
              <a:latin typeface="Calibri"/>
            </a:rPr>
            <a:t>,</a:t>
          </a:r>
          <a:r>
            <a:rPr lang="en-US" sz="1300" kern="1200"/>
            <a:t> and blurred vision OS.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>
              <a:latin typeface="Calibri"/>
            </a:rPr>
            <a:t>Dx</a:t>
          </a:r>
          <a:r>
            <a:rPr lang="en-US" sz="1300" kern="1200"/>
            <a:t>: Cataracts OU. 20/80 OS, 20/25 OD.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err="1"/>
            <a:t>Pentacam</a:t>
          </a:r>
          <a:r>
            <a:rPr lang="en-US" sz="1300" kern="1200"/>
            <a:t>: early keratoconus OU but not addressed.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Cataract surgery recommended.</a:t>
          </a:r>
        </a:p>
      </dsp:txBody>
      <dsp:txXfrm>
        <a:off x="3857" y="564090"/>
        <a:ext cx="1478756" cy="2640690"/>
      </dsp:txXfrm>
    </dsp:sp>
    <dsp:sp modelId="{473E8ABC-9BB0-4DB0-9AD3-74A8746BB8A5}">
      <dsp:nvSpPr>
        <dsp:cNvPr id="0" name=""/>
        <dsp:cNvSpPr/>
      </dsp:nvSpPr>
      <dsp:spPr>
        <a:xfrm>
          <a:off x="1689639" y="189690"/>
          <a:ext cx="1478756" cy="37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Surgery</a:t>
          </a:r>
        </a:p>
      </dsp:txBody>
      <dsp:txXfrm>
        <a:off x="1689639" y="189690"/>
        <a:ext cx="1478756" cy="374400"/>
      </dsp:txXfrm>
    </dsp:sp>
    <dsp:sp modelId="{4B1DE193-6BBF-4008-82BB-C2F9EC3FFCC0}">
      <dsp:nvSpPr>
        <dsp:cNvPr id="0" name=""/>
        <dsp:cNvSpPr/>
      </dsp:nvSpPr>
      <dsp:spPr>
        <a:xfrm>
          <a:off x="1689639" y="564090"/>
          <a:ext cx="1478756" cy="26406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Cataract surgery with multifocal </a:t>
          </a:r>
          <a:r>
            <a:rPr lang="en-US" sz="1300" kern="1200" err="1"/>
            <a:t>toric</a:t>
          </a:r>
          <a:r>
            <a:rPr lang="en-US" sz="1300" kern="1200"/>
            <a:t> IOL OS. </a:t>
          </a:r>
        </a:p>
      </dsp:txBody>
      <dsp:txXfrm>
        <a:off x="1689639" y="564090"/>
        <a:ext cx="1478756" cy="2640690"/>
      </dsp:txXfrm>
    </dsp:sp>
    <dsp:sp modelId="{1D90DDA9-EAE5-472C-9AD6-56CFE35819D0}">
      <dsp:nvSpPr>
        <dsp:cNvPr id="0" name=""/>
        <dsp:cNvSpPr/>
      </dsp:nvSpPr>
      <dsp:spPr>
        <a:xfrm>
          <a:off x="3375421" y="189690"/>
          <a:ext cx="1478756" cy="37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Postop</a:t>
          </a:r>
        </a:p>
      </dsp:txBody>
      <dsp:txXfrm>
        <a:off x="3375421" y="189690"/>
        <a:ext cx="1478756" cy="374400"/>
      </dsp:txXfrm>
    </dsp:sp>
    <dsp:sp modelId="{4137C651-4F90-4F8F-855D-52A1347B14FD}">
      <dsp:nvSpPr>
        <dsp:cNvPr id="0" name=""/>
        <dsp:cNvSpPr/>
      </dsp:nvSpPr>
      <dsp:spPr>
        <a:xfrm>
          <a:off x="3375421" y="564090"/>
          <a:ext cx="1478756" cy="26406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Postop c/o decreased vision, glare, and trouble reading. 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>
              <a:latin typeface="Calibri"/>
            </a:rPr>
            <a:t>20/25</a:t>
          </a:r>
          <a:r>
            <a:rPr lang="en-US" sz="1300" kern="1200"/>
            <a:t> </a:t>
          </a:r>
          <a:r>
            <a:rPr lang="en-US" sz="1300" kern="1200">
              <a:latin typeface="Calibri"/>
            </a:rPr>
            <a:t>OS, 20/20 OD</a:t>
          </a:r>
          <a:r>
            <a:rPr lang="en-US" sz="1300" kern="1200"/>
            <a:t>. Surgery to reposition IOL 1.5 months postop.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2</a:t>
          </a:r>
          <a:r>
            <a:rPr lang="en-US" sz="1300" kern="1200" baseline="30000"/>
            <a:t>nd</a:t>
          </a:r>
          <a:r>
            <a:rPr lang="en-US" sz="1300" kern="1200"/>
            <a:t> Petacam 2 months post op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Dx</a:t>
          </a:r>
          <a:r>
            <a:rPr lang="en-US" sz="1300" kern="1200">
              <a:latin typeface="Calibri"/>
            </a:rPr>
            <a:t>: </a:t>
          </a:r>
          <a:r>
            <a:rPr lang="en-US" sz="1300" kern="1200"/>
            <a:t>keratoconus</a:t>
          </a:r>
          <a:r>
            <a:rPr lang="en-US" sz="1300" kern="1200">
              <a:latin typeface="Calibri"/>
            </a:rPr>
            <a:t>;</a:t>
          </a:r>
          <a:r>
            <a:rPr lang="en-US" sz="1300" kern="1200"/>
            <a:t> </a:t>
          </a:r>
          <a:r>
            <a:rPr lang="en-US" sz="1300" kern="1200">
              <a:latin typeface="Calibri"/>
            </a:rPr>
            <a:t>referred</a:t>
          </a:r>
          <a:r>
            <a:rPr lang="en-US" sz="1300" kern="1200"/>
            <a:t> to cornea. </a:t>
          </a:r>
        </a:p>
      </dsp:txBody>
      <dsp:txXfrm>
        <a:off x="3375421" y="564090"/>
        <a:ext cx="1478756" cy="2640690"/>
      </dsp:txXfrm>
    </dsp:sp>
    <dsp:sp modelId="{1F2E1DFF-BC61-4209-A7AA-694F93E807DD}">
      <dsp:nvSpPr>
        <dsp:cNvPr id="0" name=""/>
        <dsp:cNvSpPr/>
      </dsp:nvSpPr>
      <dsp:spPr>
        <a:xfrm>
          <a:off x="5061204" y="189690"/>
          <a:ext cx="1478756" cy="37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Referral</a:t>
          </a:r>
        </a:p>
      </dsp:txBody>
      <dsp:txXfrm>
        <a:off x="5061204" y="189690"/>
        <a:ext cx="1478756" cy="374400"/>
      </dsp:txXfrm>
    </dsp:sp>
    <dsp:sp modelId="{3CFD94B4-89F0-40DA-ADBD-570A3630A6F1}">
      <dsp:nvSpPr>
        <dsp:cNvPr id="0" name=""/>
        <dsp:cNvSpPr/>
      </dsp:nvSpPr>
      <dsp:spPr>
        <a:xfrm>
          <a:off x="5061204" y="564090"/>
          <a:ext cx="1478756" cy="26406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4 months postop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Cornea MD exchanged </a:t>
          </a:r>
          <a:r>
            <a:rPr lang="en-US" sz="1300" kern="1200">
              <a:latin typeface="Calibri"/>
            </a:rPr>
            <a:t>lens to</a:t>
          </a:r>
          <a:r>
            <a:rPr lang="en-US" sz="1300" kern="1200"/>
            <a:t> </a:t>
          </a:r>
          <a:r>
            <a:rPr lang="en-US" sz="1300" kern="1200" err="1"/>
            <a:t>monofocal</a:t>
          </a:r>
          <a:r>
            <a:rPr lang="en-US" sz="1300" kern="1200"/>
            <a:t> IOL and performed </a:t>
          </a:r>
          <a:r>
            <a:rPr lang="en-US" sz="1300" kern="1200" err="1"/>
            <a:t>iridoplasty</a:t>
          </a:r>
          <a:r>
            <a:rPr lang="en-US" sz="1300" kern="1200"/>
            <a:t> 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>
              <a:latin typeface="Calibri"/>
            </a:rPr>
            <a:t>Patient reported continued</a:t>
          </a:r>
          <a:r>
            <a:rPr lang="en-US" sz="1300" kern="1200"/>
            <a:t>  issues with reading. </a:t>
          </a:r>
        </a:p>
      </dsp:txBody>
      <dsp:txXfrm>
        <a:off x="5061204" y="564090"/>
        <a:ext cx="1478756" cy="2640690"/>
      </dsp:txXfrm>
    </dsp:sp>
    <dsp:sp modelId="{69B19867-9B21-4DDB-B721-3B8B01E20912}">
      <dsp:nvSpPr>
        <dsp:cNvPr id="0" name=""/>
        <dsp:cNvSpPr/>
      </dsp:nvSpPr>
      <dsp:spPr>
        <a:xfrm>
          <a:off x="6746986" y="189690"/>
          <a:ext cx="1478756" cy="37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Outcome</a:t>
          </a:r>
        </a:p>
      </dsp:txBody>
      <dsp:txXfrm>
        <a:off x="6746986" y="189690"/>
        <a:ext cx="1478756" cy="374400"/>
      </dsp:txXfrm>
    </dsp:sp>
    <dsp:sp modelId="{EC3758FF-3ABA-44FF-A901-E36A1E09C93D}">
      <dsp:nvSpPr>
        <dsp:cNvPr id="0" name=""/>
        <dsp:cNvSpPr/>
      </dsp:nvSpPr>
      <dsp:spPr>
        <a:xfrm>
          <a:off x="6746986" y="564090"/>
          <a:ext cx="1478756" cy="26406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Glare gone but having</a:t>
          </a:r>
          <a:r>
            <a:rPr lang="en-US" sz="1300" kern="1200">
              <a:latin typeface="Calibri"/>
            </a:rPr>
            <a:t> </a:t>
          </a:r>
          <a:r>
            <a:rPr lang="en-US" sz="1300" kern="1200"/>
            <a:t> </a:t>
          </a:r>
          <a:r>
            <a:rPr lang="en-US" sz="1300" kern="1200">
              <a:latin typeface="Calibri"/>
            </a:rPr>
            <a:t>difficulty reading.</a:t>
          </a: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Possible future artificial iris procedure.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Settled $235,000 </a:t>
          </a:r>
        </a:p>
      </dsp:txBody>
      <dsp:txXfrm>
        <a:off x="6746986" y="564090"/>
        <a:ext cx="1478756" cy="26406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A6CFF-32CA-44A0-8877-0DA6070596CF}">
      <dsp:nvSpPr>
        <dsp:cNvPr id="0" name=""/>
        <dsp:cNvSpPr/>
      </dsp:nvSpPr>
      <dsp:spPr>
        <a:xfrm>
          <a:off x="0" y="414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E6DA14E-F8AF-4BBE-8488-A01DEF67C32B}">
      <dsp:nvSpPr>
        <dsp:cNvPr id="0" name=""/>
        <dsp:cNvSpPr/>
      </dsp:nvSpPr>
      <dsp:spPr>
        <a:xfrm>
          <a:off x="0" y="414"/>
          <a:ext cx="8229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Failure to diagnose: </a:t>
          </a:r>
          <a:r>
            <a:rPr lang="en-US" sz="1900" b="0" kern="1200"/>
            <a:t>did not identify </a:t>
          </a:r>
          <a:r>
            <a:rPr lang="en-US" sz="1900" kern="1200"/>
            <a:t>keratoconus prior to cataract surgery</a:t>
          </a:r>
          <a:r>
            <a:rPr lang="en-US" sz="1900" kern="1200">
              <a:latin typeface="Calibri"/>
            </a:rPr>
            <a:t>,</a:t>
          </a:r>
          <a:r>
            <a:rPr lang="en-US" sz="1900" kern="1200"/>
            <a:t> which led to poor choice of multifocal </a:t>
          </a:r>
          <a:r>
            <a:rPr lang="en-US" sz="1900" kern="1200" err="1"/>
            <a:t>toric</a:t>
          </a:r>
          <a:r>
            <a:rPr lang="en-US" sz="1900" kern="1200"/>
            <a:t>.  </a:t>
          </a:r>
        </a:p>
      </dsp:txBody>
      <dsp:txXfrm>
        <a:off x="0" y="414"/>
        <a:ext cx="8229600" cy="678728"/>
      </dsp:txXfrm>
    </dsp:sp>
    <dsp:sp modelId="{43294ABA-FEA3-4ED6-822A-4CF67B4E4C75}">
      <dsp:nvSpPr>
        <dsp:cNvPr id="0" name=""/>
        <dsp:cNvSpPr/>
      </dsp:nvSpPr>
      <dsp:spPr>
        <a:xfrm>
          <a:off x="0" y="679143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670702-A76A-4AC2-B239-77CDE056AE6C}">
      <dsp:nvSpPr>
        <dsp:cNvPr id="0" name=""/>
        <dsp:cNvSpPr/>
      </dsp:nvSpPr>
      <dsp:spPr>
        <a:xfrm>
          <a:off x="0" y="679143"/>
          <a:ext cx="8229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Poor documentation</a:t>
          </a:r>
          <a:r>
            <a:rPr lang="en-US" sz="1900" kern="1200"/>
            <a:t>: missing office visits documentation and operative note to reposition IOL describes a Lasik procedure.  </a:t>
          </a:r>
        </a:p>
      </dsp:txBody>
      <dsp:txXfrm>
        <a:off x="0" y="679143"/>
        <a:ext cx="8229600" cy="678728"/>
      </dsp:txXfrm>
    </dsp:sp>
    <dsp:sp modelId="{C25F1546-286E-4957-AFF7-381D556F7CAF}">
      <dsp:nvSpPr>
        <dsp:cNvPr id="0" name=""/>
        <dsp:cNvSpPr/>
      </dsp:nvSpPr>
      <dsp:spPr>
        <a:xfrm>
          <a:off x="0" y="1357871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1FD5E4B-9869-493F-A08B-E997444C7236}">
      <dsp:nvSpPr>
        <dsp:cNvPr id="0" name=""/>
        <dsp:cNvSpPr/>
      </dsp:nvSpPr>
      <dsp:spPr>
        <a:xfrm>
          <a:off x="0" y="1357871"/>
          <a:ext cx="8229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Medication:</a:t>
          </a:r>
          <a:r>
            <a:rPr lang="en-US" sz="1900" kern="1200"/>
            <a:t> Patient developed </a:t>
          </a:r>
          <a:r>
            <a:rPr lang="en-US" sz="1900" kern="1200">
              <a:latin typeface="Calibri"/>
            </a:rPr>
            <a:t>iris</a:t>
          </a:r>
          <a:r>
            <a:rPr lang="en-US" sz="1900" kern="1200"/>
            <a:t> TID and a sluggish pupil following intracameral moxifloxacin prescribed. </a:t>
          </a:r>
        </a:p>
      </dsp:txBody>
      <dsp:txXfrm>
        <a:off x="0" y="1357871"/>
        <a:ext cx="8229600" cy="678728"/>
      </dsp:txXfrm>
    </dsp:sp>
    <dsp:sp modelId="{41158A3E-64DF-441E-A76A-4695C235D346}">
      <dsp:nvSpPr>
        <dsp:cNvPr id="0" name=""/>
        <dsp:cNvSpPr/>
      </dsp:nvSpPr>
      <dsp:spPr>
        <a:xfrm>
          <a:off x="0" y="2036600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36B13A-B621-469E-B0B6-C4750C0069BA}">
      <dsp:nvSpPr>
        <dsp:cNvPr id="0" name=""/>
        <dsp:cNvSpPr/>
      </dsp:nvSpPr>
      <dsp:spPr>
        <a:xfrm>
          <a:off x="0" y="2036600"/>
          <a:ext cx="8229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Unnecessary surgery: </a:t>
          </a:r>
          <a:r>
            <a:rPr lang="en-US" sz="1900" kern="1200"/>
            <a:t>to reposition IOL and IOL exchange due to failure to diagnose keratoconus. </a:t>
          </a:r>
        </a:p>
      </dsp:txBody>
      <dsp:txXfrm>
        <a:off x="0" y="2036600"/>
        <a:ext cx="8229600" cy="678728"/>
      </dsp:txXfrm>
    </dsp:sp>
    <dsp:sp modelId="{90CD29E9-5760-4448-8271-D9B6F160F978}">
      <dsp:nvSpPr>
        <dsp:cNvPr id="0" name=""/>
        <dsp:cNvSpPr/>
      </dsp:nvSpPr>
      <dsp:spPr>
        <a:xfrm>
          <a:off x="0" y="2715328"/>
          <a:ext cx="8229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E27564-4512-44AB-B658-99A157E73379}">
      <dsp:nvSpPr>
        <dsp:cNvPr id="0" name=""/>
        <dsp:cNvSpPr/>
      </dsp:nvSpPr>
      <dsp:spPr>
        <a:xfrm>
          <a:off x="0" y="2715328"/>
          <a:ext cx="8229600" cy="678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Damage:</a:t>
          </a:r>
          <a:r>
            <a:rPr lang="en-US" sz="1900" kern="1200"/>
            <a:t> Alleged procedure to reposition IOL cause damage to iris OS. </a:t>
          </a:r>
        </a:p>
      </dsp:txBody>
      <dsp:txXfrm>
        <a:off x="0" y="2715328"/>
        <a:ext cx="8229600" cy="6787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C7FBB-52EC-44BB-93E1-41184EF5D377}">
      <dsp:nvSpPr>
        <dsp:cNvPr id="0" name=""/>
        <dsp:cNvSpPr/>
      </dsp:nvSpPr>
      <dsp:spPr>
        <a:xfrm>
          <a:off x="0" y="1408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08BDC-51B7-486F-87C3-08F5AAA185CE}">
      <dsp:nvSpPr>
        <dsp:cNvPr id="0" name=""/>
        <dsp:cNvSpPr/>
      </dsp:nvSpPr>
      <dsp:spPr>
        <a:xfrm>
          <a:off x="215994" y="162066"/>
          <a:ext cx="392717" cy="3927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35CBB-5FAC-44F4-B841-C7D989CF6BDF}">
      <dsp:nvSpPr>
        <dsp:cNvPr id="0" name=""/>
        <dsp:cNvSpPr/>
      </dsp:nvSpPr>
      <dsp:spPr>
        <a:xfrm>
          <a:off x="824707" y="1408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Review medical history, medications, tests, consults.</a:t>
          </a:r>
        </a:p>
      </dsp:txBody>
      <dsp:txXfrm>
        <a:off x="824707" y="1408"/>
        <a:ext cx="7404892" cy="714032"/>
      </dsp:txXfrm>
    </dsp:sp>
    <dsp:sp modelId="{49D0AF0F-1114-49A4-93A9-E7C5B641739A}">
      <dsp:nvSpPr>
        <dsp:cNvPr id="0" name=""/>
        <dsp:cNvSpPr/>
      </dsp:nvSpPr>
      <dsp:spPr>
        <a:xfrm>
          <a:off x="0" y="893949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B2BC28-0347-4110-9D30-875801D76201}">
      <dsp:nvSpPr>
        <dsp:cNvPr id="0" name=""/>
        <dsp:cNvSpPr/>
      </dsp:nvSpPr>
      <dsp:spPr>
        <a:xfrm>
          <a:off x="215994" y="1054606"/>
          <a:ext cx="392717" cy="3927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9D887B-2093-43E3-88A9-D1461799256F}">
      <dsp:nvSpPr>
        <dsp:cNvPr id="0" name=""/>
        <dsp:cNvSpPr/>
      </dsp:nvSpPr>
      <dsp:spPr>
        <a:xfrm>
          <a:off x="824707" y="893949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Note items that could impact surgical planning and outcomes.</a:t>
          </a:r>
        </a:p>
      </dsp:txBody>
      <dsp:txXfrm>
        <a:off x="824707" y="893949"/>
        <a:ext cx="7404892" cy="714032"/>
      </dsp:txXfrm>
    </dsp:sp>
    <dsp:sp modelId="{51FCCA3F-B94E-4CDE-8EEC-7204A2999589}">
      <dsp:nvSpPr>
        <dsp:cNvPr id="0" name=""/>
        <dsp:cNvSpPr/>
      </dsp:nvSpPr>
      <dsp:spPr>
        <a:xfrm>
          <a:off x="0" y="1786490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0B96A-213F-49B6-9A6C-40D3455C2DFB}">
      <dsp:nvSpPr>
        <dsp:cNvPr id="0" name=""/>
        <dsp:cNvSpPr/>
      </dsp:nvSpPr>
      <dsp:spPr>
        <a:xfrm>
          <a:off x="215994" y="1947147"/>
          <a:ext cx="392717" cy="3927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F8203-B0AA-47AC-BE6D-DE1550CC84CF}">
      <dsp:nvSpPr>
        <dsp:cNvPr id="0" name=""/>
        <dsp:cNvSpPr/>
      </dsp:nvSpPr>
      <dsp:spPr>
        <a:xfrm>
          <a:off x="824707" y="1786490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Review exam notes and operative reports carefully before signing off.</a:t>
          </a:r>
        </a:p>
      </dsp:txBody>
      <dsp:txXfrm>
        <a:off x="824707" y="1786490"/>
        <a:ext cx="7404892" cy="714032"/>
      </dsp:txXfrm>
    </dsp:sp>
    <dsp:sp modelId="{CAB4403C-6A8F-4B29-A4A3-0407513C8E9C}">
      <dsp:nvSpPr>
        <dsp:cNvPr id="0" name=""/>
        <dsp:cNvSpPr/>
      </dsp:nvSpPr>
      <dsp:spPr>
        <a:xfrm>
          <a:off x="0" y="2679030"/>
          <a:ext cx="8229600" cy="7140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AFCD5E-7844-4F3B-BE6F-68CD59566468}">
      <dsp:nvSpPr>
        <dsp:cNvPr id="0" name=""/>
        <dsp:cNvSpPr/>
      </dsp:nvSpPr>
      <dsp:spPr>
        <a:xfrm>
          <a:off x="215994" y="2839687"/>
          <a:ext cx="392717" cy="39271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CF303-A7DC-458B-A9E1-39A414841E20}">
      <dsp:nvSpPr>
        <dsp:cNvPr id="0" name=""/>
        <dsp:cNvSpPr/>
      </dsp:nvSpPr>
      <dsp:spPr>
        <a:xfrm>
          <a:off x="824707" y="2679030"/>
          <a:ext cx="7404892" cy="71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568" tIns="75568" rIns="75568" bIns="7556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Review best practices for amendments to the medical record. </a:t>
          </a:r>
        </a:p>
      </dsp:txBody>
      <dsp:txXfrm>
        <a:off x="824707" y="2679030"/>
        <a:ext cx="7404892" cy="7140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3D32-E5A3-45AB-B11B-C76264560BC3}">
      <dsp:nvSpPr>
        <dsp:cNvPr id="0" name=""/>
        <dsp:cNvSpPr/>
      </dsp:nvSpPr>
      <dsp:spPr>
        <a:xfrm>
          <a:off x="537299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03C81-6CD6-41E0-9E82-4C671377A5B5}">
      <dsp:nvSpPr>
        <dsp:cNvPr id="0" name=""/>
        <dsp:cNvSpPr/>
      </dsp:nvSpPr>
      <dsp:spPr>
        <a:xfrm>
          <a:off x="42299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Policy and procedure for consistency and reduce gaps. </a:t>
          </a:r>
        </a:p>
      </dsp:txBody>
      <dsp:txXfrm>
        <a:off x="42299" y="1877285"/>
        <a:ext cx="1800000" cy="720000"/>
      </dsp:txXfrm>
    </dsp:sp>
    <dsp:sp modelId="{3F69F34F-BCF1-4D09-AF67-F9E6B0E1C1C5}">
      <dsp:nvSpPr>
        <dsp:cNvPr id="0" name=""/>
        <dsp:cNvSpPr/>
      </dsp:nvSpPr>
      <dsp:spPr>
        <a:xfrm>
          <a:off x="265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4E0AD-5937-4D22-97FF-AAAB358DBF1D}">
      <dsp:nvSpPr>
        <dsp:cNvPr id="0" name=""/>
        <dsp:cNvSpPr/>
      </dsp:nvSpPr>
      <dsp:spPr>
        <a:xfrm>
          <a:off x="215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Measurements and IOL choices. </a:t>
          </a:r>
        </a:p>
      </dsp:txBody>
      <dsp:txXfrm>
        <a:off x="2157300" y="1877285"/>
        <a:ext cx="1800000" cy="720000"/>
      </dsp:txXfrm>
    </dsp:sp>
    <dsp:sp modelId="{96FDE167-D738-4288-98A0-2AA1E29A4448}">
      <dsp:nvSpPr>
        <dsp:cNvPr id="0" name=""/>
        <dsp:cNvSpPr/>
      </dsp:nvSpPr>
      <dsp:spPr>
        <a:xfrm>
          <a:off x="4767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633FC-2739-4A70-B0FF-DE7DFE8E7117}">
      <dsp:nvSpPr>
        <dsp:cNvPr id="0" name=""/>
        <dsp:cNvSpPr/>
      </dsp:nvSpPr>
      <dsp:spPr>
        <a:xfrm>
          <a:off x="4272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Patient selection criteria, medical clearance, and review of medical history and diagnostic tests.</a:t>
          </a:r>
        </a:p>
      </dsp:txBody>
      <dsp:txXfrm>
        <a:off x="4272300" y="1877285"/>
        <a:ext cx="1800000" cy="720000"/>
      </dsp:txXfrm>
    </dsp:sp>
    <dsp:sp modelId="{C899895C-DA10-4C33-BD9D-6E65971F436E}">
      <dsp:nvSpPr>
        <dsp:cNvPr id="0" name=""/>
        <dsp:cNvSpPr/>
      </dsp:nvSpPr>
      <dsp:spPr>
        <a:xfrm>
          <a:off x="6882300" y="797186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BD468-1468-4596-87D4-06E26A98CBEB}">
      <dsp:nvSpPr>
        <dsp:cNvPr id="0" name=""/>
        <dsp:cNvSpPr/>
      </dsp:nvSpPr>
      <dsp:spPr>
        <a:xfrm>
          <a:off x="6387300" y="187728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IOL recommendations, costs, set expectations.</a:t>
          </a:r>
        </a:p>
      </dsp:txBody>
      <dsp:txXfrm>
        <a:off x="6387300" y="1877285"/>
        <a:ext cx="1800000" cy="720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73557-0B59-4AA3-A5CF-104087B64FC6}">
      <dsp:nvSpPr>
        <dsp:cNvPr id="0" name=""/>
        <dsp:cNvSpPr/>
      </dsp:nvSpPr>
      <dsp:spPr>
        <a:xfrm>
          <a:off x="1376489" y="209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Examination of patient and review testing performed </a:t>
          </a:r>
        </a:p>
      </dsp:txBody>
      <dsp:txXfrm>
        <a:off x="1376489" y="2091"/>
        <a:ext cx="2607915" cy="1564749"/>
      </dsp:txXfrm>
    </dsp:sp>
    <dsp:sp modelId="{92E15F6C-0537-4B4E-9E0E-29F96177B8DE}">
      <dsp:nvSpPr>
        <dsp:cNvPr id="0" name=""/>
        <dsp:cNvSpPr/>
      </dsp:nvSpPr>
      <dsp:spPr>
        <a:xfrm>
          <a:off x="4245195" y="209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Clearance from other providers</a:t>
          </a:r>
        </a:p>
      </dsp:txBody>
      <dsp:txXfrm>
        <a:off x="4245195" y="2091"/>
        <a:ext cx="2607915" cy="1564749"/>
      </dsp:txXfrm>
    </dsp:sp>
    <dsp:sp modelId="{A4714E7D-06EF-4920-AD97-1944570A48F0}">
      <dsp:nvSpPr>
        <dsp:cNvPr id="0" name=""/>
        <dsp:cNvSpPr/>
      </dsp:nvSpPr>
      <dsp:spPr>
        <a:xfrm>
          <a:off x="1376489" y="182763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Holding and restarting any prescribed medications</a:t>
          </a:r>
        </a:p>
      </dsp:txBody>
      <dsp:txXfrm>
        <a:off x="1376489" y="1827631"/>
        <a:ext cx="2607915" cy="1564749"/>
      </dsp:txXfrm>
    </dsp:sp>
    <dsp:sp modelId="{5709424A-6CC6-47BF-B997-D184BAC7557E}">
      <dsp:nvSpPr>
        <dsp:cNvPr id="0" name=""/>
        <dsp:cNvSpPr/>
      </dsp:nvSpPr>
      <dsp:spPr>
        <a:xfrm>
          <a:off x="4245195" y="1827631"/>
          <a:ext cx="2607915" cy="1564749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Pre-op instructions</a:t>
          </a:r>
        </a:p>
      </dsp:txBody>
      <dsp:txXfrm>
        <a:off x="4245195" y="1827631"/>
        <a:ext cx="2607915" cy="1564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F5BB7A1-EB1F-4C91-B070-A28699C2D8F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E5850F0-6490-4188-820E-A4599025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14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micsf.sharepoint.com/:b:/r/sites/RiskManagement-RiskManagers/Shared%20Documents/Risk%20Managers%20(LH,%20HB,%20MB,%20JD,%20LK)/2026%20Traveling%20Course/Case%20example%20CSRs/112911%20Wrong%20IOL.pdf?csf=1&amp;web=1&amp;e=tnARPV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omicsf.sharepoint.com/:b:/r/sites/RiskManagement-RiskManagers/Shared%20Documents/Risk%20Managers%20(LH,%20HB,%20MB,%20JD,%20LK)/2026%20Traveling%20Course/Case%20example%20CSRs/112538%20Globe%20Perf.pdf?csf=1&amp;web=1&amp;e=cydVrp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omicsf.sharepoint.com/:b:/r/sites/RiskManagement-RiskManagers/Shared%20Documents/Risk%20Managers%20(LH,%20HB,%20MB,%20JD,%20LK)/2026%20Traveling%20Course/Case%20example%20CSRs/109413%20Delay%20Dx%20Endo.pdf?csf=1&amp;web=1&amp;e=7nXrE4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micsf.sharepoint.com/:b:/r/sites/RiskManagement-RiskManagers/Shared%20Documents/Risk%20Managers%20(LH,%20HB,%20MB,%20JD,%20LK)/2026%20Traveling%20Course/Case%20example%20CSRs/112538%20Globe%20Perf.pdf?csf=1&amp;web=1&amp;e=cydVrp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66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34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9BBEA-3C68-7306-3D8C-5D1325048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A5B81D-B8B1-ECD3-91A1-D512DBC5CF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299873-7002-8E57-AB5A-23F20535C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Setting expectations means the patient might be spectacle dependent even if you choose a “premium lens”. Include info from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55D27B-A009-5EE3-C097-98876A5772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15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>
                <a:solidFill>
                  <a:srgbClr val="424242"/>
                </a:solidFill>
                <a:effectLst/>
                <a:latin typeface="Segoe Sans"/>
              </a:rPr>
              <a:t>Surgeon's Liability: A surgeon is primarily responsible for aspects directly related to their scope of practice, such as patient selection and preprocedural assessment. </a:t>
            </a:r>
          </a:p>
          <a:p>
            <a:r>
              <a:rPr lang="en-US" b="0" i="0">
                <a:solidFill>
                  <a:srgbClr val="424242"/>
                </a:solidFill>
                <a:effectLst/>
                <a:latin typeface="Segoe Sans"/>
              </a:rPr>
              <a:t>This means that the surgeon must ensure that the patient is a suitable candidate for the procedure by conducting a thorough medical history review, physical examination, and necessary diagnostic tests. </a:t>
            </a:r>
          </a:p>
          <a:p>
            <a:r>
              <a:rPr lang="en-US" b="0" i="0">
                <a:solidFill>
                  <a:srgbClr val="424242"/>
                </a:solidFill>
                <a:effectLst/>
                <a:latin typeface="Segoe Sans"/>
              </a:rPr>
              <a:t>If the surgeon fails to perform these duties adequately, they can be held liable for any resulting complications or adverse outcomes.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589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rPr>
              <a:t>We receive a large volume of call about patients dissatisfied with the results when they paid out of pocket for a “premium” IOL and still must wear glasses or contacts. </a:t>
            </a:r>
          </a:p>
          <a:p>
            <a:pPr lvl="0"/>
            <a:r>
              <a:rPr lang="en-US" b="0" i="0" baseline="0"/>
              <a:t>Maintain clear records of patient education, informed consent, and rationale for IOL recommendation. </a:t>
            </a:r>
            <a:endParaRPr lang="en-US"/>
          </a:p>
          <a:p>
            <a:pPr lvl="0"/>
            <a:r>
              <a:rPr lang="en-US" b="0" i="0" baseline="0"/>
              <a:t>Clearly explain to patients the differences between standard and premium IOLs and the possibility of not achieving </a:t>
            </a:r>
            <a:r>
              <a:rPr lang="en-US" b="1" i="0" baseline="0"/>
              <a:t>spectacle independence </a:t>
            </a:r>
            <a:r>
              <a:rPr lang="en-US" b="0" i="0" baseline="0"/>
              <a:t>even with premium IOLs. </a:t>
            </a:r>
            <a:endParaRPr lang="en-US"/>
          </a:p>
          <a:p>
            <a:pPr lvl="0"/>
            <a:r>
              <a:rPr lang="en-US" b="0" i="0" baseline="0"/>
              <a:t>Avoid language that implies premium IOLs are superior or medically necessary. </a:t>
            </a:r>
            <a:endParaRPr lang="en-US"/>
          </a:p>
          <a:p>
            <a:pPr lvl="0"/>
            <a:r>
              <a:rPr lang="en-US"/>
              <a:t>Consider alternatives to “premium” IOLs: alternative technology IOL, lifestyle IOL, or enhanced-feature IOL. </a:t>
            </a:r>
          </a:p>
          <a:p>
            <a:pPr lvl="0"/>
            <a:r>
              <a:rPr lang="en-US" b="0" i="0" baseline="0"/>
              <a:t>Do not place your financial interests above the interests of the patient. 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6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3E6C7-D248-6EB0-C6D4-904EFE2B1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A328EB-0032-49F5-B883-3B40B4736B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143405-5E81-AD4A-C737-9E64C403CB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112911 </a:t>
            </a:r>
            <a:r>
              <a:rPr lang="en-US">
                <a:hlinkClick r:id="rId3"/>
              </a:rPr>
              <a:t>112911 Wrong IOL.pdf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F77CF-6667-94FE-7D06-2147CB646E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BE5850F0-6490-4188-820E-A45990258B62}" type="slidenum">
              <a:rPr lang="en-US">
                <a:solidFill>
                  <a:prstClr val="black"/>
                </a:solidFill>
                <a:latin typeface="Calibri" panose="020F0502020204030204" pitchFamily="34" charset="0"/>
              </a:rPr>
              <a:pPr defTabSz="933237">
                <a:defRPr/>
              </a:pPr>
              <a:t>18</a:t>
            </a:fld>
            <a:endParaRPr 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482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CC025-637A-7BD0-F49D-D345E2B39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5BE825-3732-C58E-CD5C-4EBFFA81D5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B1B32-256A-B39E-6CFD-2ECBC89DF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598D7-36E6-C97F-CF63-319AF18A2A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839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Failure to review medical records before and after. </a:t>
            </a:r>
          </a:p>
          <a:p>
            <a:r>
              <a:rPr lang="en-US"/>
              <a:t>Before-would have noted discrepancy in 2nd test results. </a:t>
            </a:r>
          </a:p>
          <a:p>
            <a:r>
              <a:rPr lang="en-US"/>
              <a:t>After-should have investigated reasons for refractive surprise. </a:t>
            </a:r>
          </a:p>
          <a:p>
            <a:r>
              <a:rPr lang="en-US"/>
              <a:t>Should have disclosed the error to the patient.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43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229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DB743-21E6-D14C-089F-8BF259ED5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1C7C23-B217-30C3-0B1E-ECE945623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91470E-F383-F467-A1B5-C287EF0C1F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788AC-647E-6684-6B1B-B7CD2A6027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922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Includes: Preoperative, intraoperative, and postop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4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Closed malpractice cases offer powerful lessons. </a:t>
            </a: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closed case provides a real-world snapshot of where systems, communication, and documentation can break down. </a:t>
            </a: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Understanding why adverse events happen rather than simply how, can improve risk awareness and lead to fewer patient injuries. 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886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buNone/>
            </a:pPr>
            <a:r>
              <a:rPr lang="en-US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note of caution: If an incident has occurred that constitutes a medical professional liability (MPL) claim under your MPL insurance or has the potential to turn into such a claim, you are obligated to report this matter to your insurer’s Claims Department. OMIC defines an MPL claim as a written notice or demand received by the insured for money or services resulting from an act, error, or omission in the provision or failure to provide patient treatment. </a:t>
            </a:r>
          </a:p>
          <a:p>
            <a:pPr marL="0" marR="0" indent="0">
              <a:buNone/>
            </a:pPr>
            <a:r>
              <a:rPr lang="en-US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Therefore, if you receive a written request for payment that alleges you made a mistake in your treatment, contact the OMIC Claims Department immediately. </a:t>
            </a:r>
          </a:p>
          <a:p>
            <a:pPr marL="0" marR="0" indent="0">
              <a:buNone/>
            </a:pPr>
            <a:r>
              <a:rPr lang="en-US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 Management can advise if the matter should be referred to the Claims Department. </a:t>
            </a:r>
          </a:p>
          <a:p>
            <a:pPr marL="0" marR="0" indent="0">
              <a:buNone/>
            </a:pPr>
            <a:r>
              <a:rPr lang="en-US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the scenario does not constitute a claim, OMIC’s Risk Management Department can assist you with handling refunds and waivers within your practice. 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0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ED2AF-7380-AC9E-A394-BA6ABAB53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19DBA0-6A76-99FA-ACA7-E0B8024CD0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9B0812-569F-6503-6B6B-D3682E3E7F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F5701-4CB7-7AFF-F565-B2EDEC310C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BE5850F0-6490-4188-820E-A45990258B62}" type="slidenum">
              <a:rPr lang="en-US">
                <a:solidFill>
                  <a:prstClr val="black"/>
                </a:solidFill>
                <a:latin typeface="Calibri" panose="020F0502020204030204" pitchFamily="34" charset="0"/>
              </a:rPr>
              <a:pPr defTabSz="933237">
                <a:defRPr/>
              </a:pPr>
              <a:t>25</a:t>
            </a:fld>
            <a:endParaRPr 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565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 of a systems approach with informed consent. In addition to this process, there are 4 other topics we will discuss that are process in surgery. </a:t>
            </a:r>
          </a:p>
          <a:p>
            <a:r>
              <a:rPr lang="en-US"/>
              <a:t>We will look at OMIC cases to discuss risk management opportunities using a systems approach.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75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Process: </a:t>
            </a:r>
          </a:p>
          <a:p>
            <a:pPr lvl="0"/>
            <a:r>
              <a:rPr lang="en-US"/>
              <a:t>An assessment of patient capacity to decide</a:t>
            </a:r>
          </a:p>
          <a:p>
            <a:pPr lvl="0"/>
            <a:r>
              <a:rPr lang="en-US"/>
              <a:t>Disclosure of required information</a:t>
            </a:r>
          </a:p>
          <a:p>
            <a:pPr lvl="0"/>
            <a:r>
              <a:rPr lang="en-US"/>
              <a:t>An assessment of patients’ comprehension</a:t>
            </a:r>
          </a:p>
          <a:p>
            <a:pPr lvl="0"/>
            <a:r>
              <a:rPr lang="en-US"/>
              <a:t>Agreement to proceed with signature on form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236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112538 </a:t>
            </a:r>
            <a:r>
              <a:rPr lang="en-US">
                <a:hlinkClick r:id="rId3"/>
              </a:rPr>
              <a:t>112538 Globe Perf.pdf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01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0F732-D203-7684-ADA5-79A0F871B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0E476C-2D72-9026-6F62-8DE7A5A4CB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672259-8E45-2B66-0CF8-839A03FB2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204AD-22A5-4731-CB87-11AC9333B0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17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470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DA28C-1EEE-7EAC-DAB7-19EE601A7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F9E77A-4694-897E-B160-D615A0283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B7FE22-1487-306B-214E-7792A0157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Time out should be a redundancy of information already confirmed by staff and physician.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96538-0DC2-2D08-EF3B-8D6E7507CA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837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receive calls and claims about wrong patient, wrong site, etc. in the office setting. IVIs mostly</a:t>
            </a:r>
          </a:p>
          <a:p>
            <a:pPr marL="257168" indent="-257168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20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 all staff in the elements of the surgical safety checklist; use simulations to improve familiarity and teamwork.</a:t>
            </a:r>
            <a:endParaRPr lang="en-US" sz="1200">
              <a:solidFill>
                <a:schemeClr val="tx2"/>
              </a:solidFill>
            </a:endParaRPr>
          </a:p>
          <a:p>
            <a:pPr marL="257168" indent="-257168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20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who will lead the time-out and consistently follow the process.</a:t>
            </a:r>
            <a:endParaRPr lang="en-US" sz="1200">
              <a:solidFill>
                <a:schemeClr val="tx2"/>
              </a:solidFill>
            </a:endParaRPr>
          </a:p>
          <a:p>
            <a:pPr marL="257168" indent="-257168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20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Empower staff to speak up if they identify inconsistencies in information being used for timeout.</a:t>
            </a:r>
            <a:endParaRPr lang="en-US" sz="1200">
              <a:solidFill>
                <a:schemeClr val="tx2"/>
              </a:solidFill>
            </a:endParaRPr>
          </a:p>
          <a:p>
            <a:pPr marL="257168" indent="-257168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20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Audit compliance with your surgical safety checklist.</a:t>
            </a:r>
            <a:endParaRPr lang="en-US" sz="1200">
              <a:solidFill>
                <a:schemeClr val="tx2"/>
              </a:solidFill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179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Developed 2012 by an OMIC/AAO task force of ophthalmologists</a:t>
            </a:r>
          </a:p>
          <a:p>
            <a:r>
              <a:rPr lang="en-US"/>
              <a:t>Modeled after a checklist developed</a:t>
            </a:r>
            <a:r>
              <a:rPr lang="en-US" baseline="0"/>
              <a:t> by the WHO and Joint Commission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frequent OMIC cases involve cataract cases.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195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38F47-8174-6991-DDE1-1EE8954A6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FA872A-86D8-860F-01B7-9E8D6DC158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C5B096-6184-D87A-CFB2-2D68DB23E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109413 </a:t>
            </a:r>
            <a:r>
              <a:rPr lang="en-US">
                <a:hlinkClick r:id="rId3"/>
              </a:rPr>
              <a:t>109413 Delay Dx Endo.pdf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9B291-89CC-727E-27D4-DB5C6E4017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BE5850F0-6490-4188-820E-A45990258B62}" type="slidenum">
              <a:rPr lang="en-US">
                <a:solidFill>
                  <a:prstClr val="black"/>
                </a:solidFill>
                <a:latin typeface="Calibri" panose="020F0502020204030204" pitchFamily="34" charset="0"/>
              </a:rPr>
              <a:pPr defTabSz="933237">
                <a:defRPr/>
              </a:pPr>
              <a:t>36</a:t>
            </a:fld>
            <a:endParaRPr 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504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AE1F2-6C95-ED26-AA82-620FF0FD3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BEB42C-CEE6-592D-E102-010D3BD7D1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25DABC-F1DE-83E0-0E50-90DA8EE939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A61A0-1730-6316-442D-641FD41CB0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968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Caregiver was elderly lady friend who attended POD1 visit with the pt and his daughter who is an RN.</a:t>
            </a:r>
          </a:p>
          <a:p>
            <a:r>
              <a:rPr lang="en-US"/>
              <a:t>Caregiver claims she told surgeon Saturday am that there was increasing pain, redness, and discharge in the eye and MD said things sounded good and he could wait until Monday. </a:t>
            </a:r>
          </a:p>
          <a:p>
            <a:r>
              <a:rPr lang="en-US"/>
              <a:t>The surgeon recalls getting a call with the complaint that the patient was feeling lethargic and “washed out” which he felt was related to the Diamox, which he explained. </a:t>
            </a:r>
          </a:p>
          <a:p>
            <a:r>
              <a:rPr lang="en-US"/>
              <a:t>He offered to see the pt in the office, but she declined. He advised to call back if increased pain, redness, or swelling. </a:t>
            </a:r>
          </a:p>
          <a:p>
            <a:r>
              <a:rPr lang="en-US"/>
              <a:t>No note in medical record, but phone summary 9 days later made on personal computer after learning of pt’s outcome. </a:t>
            </a:r>
          </a:p>
          <a:p>
            <a:r>
              <a:rPr lang="en-US"/>
              <a:t>This was produced during litigation. It was not part of the medical record and credibility was at issue.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037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215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89E0C-D7AE-CE05-72EC-CE4AB07CA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516EAA-ED4A-1B2D-86A2-50C7D826C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6BE0FC-C656-29FD-AE95-13B065F50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>
                <a:solidFill>
                  <a:schemeClr val="accent1"/>
                </a:solidFill>
              </a:rPr>
              <a:t>In this stage of care, errors arose from poor management of postop complaints.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F8117-FEC1-9061-B339-EB10D9F835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663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85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Systems Approach:</a:t>
            </a:r>
          </a:p>
          <a:p>
            <a:r>
              <a:rPr lang="en-US" sz="1200"/>
              <a:t>Pre-procedure assessment</a:t>
            </a:r>
          </a:p>
          <a:p>
            <a:r>
              <a:rPr lang="en-US" sz="1200"/>
              <a:t>Perioperative communication</a:t>
            </a:r>
          </a:p>
          <a:p>
            <a:r>
              <a:rPr lang="en-US" sz="1200"/>
              <a:t>Informed Consent Process</a:t>
            </a:r>
          </a:p>
          <a:p>
            <a:r>
              <a:rPr lang="en-US" sz="1200"/>
              <a:t>Surgical safety checklist</a:t>
            </a:r>
          </a:p>
          <a:p>
            <a:r>
              <a:rPr lang="en-US" sz="1200"/>
              <a:t>Postoperative follow-up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 Strategies</a:t>
            </a:r>
          </a:p>
          <a:p>
            <a:r>
              <a:rPr lang="en-US"/>
              <a:t>Standardized Processes:</a:t>
            </a:r>
          </a:p>
          <a:p>
            <a:pPr marL="0" indent="0">
              <a:buNone/>
            </a:pPr>
            <a:r>
              <a:rPr lang="en-US"/>
              <a:t>	Use checklists and protocols at every stage</a:t>
            </a:r>
          </a:p>
          <a:p>
            <a:r>
              <a:rPr lang="en-US"/>
              <a:t>Team Communication:</a:t>
            </a:r>
          </a:p>
          <a:p>
            <a:r>
              <a:rPr lang="en-US"/>
              <a:t>	Share critical information before, during, and after surgery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/>
              <a:t>Patient Safety Focus:</a:t>
            </a:r>
          </a:p>
          <a:p>
            <a:pPr lvl="1"/>
            <a:r>
              <a:rPr lang="en-US"/>
              <a:t>	Monitor for mistakes at any point—doctor’s office, surgical facility, or post-op care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Takeaway:</a:t>
            </a:r>
            <a:b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systems approach and teamwork are essential to reduce risks and keep patients safe.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581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87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59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12A638-97C5-BBC8-A737-9E8696EA4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F57C64-5B45-01B3-A761-515C2D0CC8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7E5630-375A-9C5B-736C-2AD72BBB4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processes in cataract surgery should be supported by systematic policies and procedures that acknowledge mistakes can occur, while providing a structured framework to identify vulnerabilities and implement safeguards. This approach helps prevent or reduce errors, ensuring patient safety and mitigating risk. </a:t>
            </a:r>
          </a:p>
          <a:p>
            <a:endParaRPr lang="en-US"/>
          </a:p>
          <a:p>
            <a:r>
              <a:rPr lang="en-US"/>
              <a:t>Perioperative communication includes informed consent.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E7BEE-AA6F-73D0-862F-0CEC2FA1CE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4EF8D91D-6BCC-4AF0-BEFC-E476EE730B5E}" type="slidenum">
              <a:rPr lang="en-US">
                <a:solidFill>
                  <a:prstClr val="black"/>
                </a:solidFill>
                <a:latin typeface="Calibri" panose="020F0502020204030204" pitchFamily="34" charset="0"/>
              </a:rPr>
              <a:pPr defTabSz="933237">
                <a:defRPr/>
              </a:pPr>
              <a:t>8</a:t>
            </a:fld>
            <a:endParaRPr 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849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Proactively establishing policies and procedures and consistently following processes helps eliminate holes in the system.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73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Case with dr who yelled at nurse twice before procedure. </a:t>
            </a:r>
          </a:p>
          <a:p>
            <a:r>
              <a:rPr lang="en-US"/>
              <a:t>During procedure, the nurse didn’t speak up that the physician was performing the wrong procedure due to prior interactions. </a:t>
            </a:r>
          </a:p>
          <a:p>
            <a:r>
              <a:rPr lang="en-US"/>
              <a:t>Important to create a positive culture where staff feels comfortable to speak 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ACB8B-0F2F-4AD5-A35B-CA4F7636F2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99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9E39D-BD23-25EB-CBF7-CB812BE0E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FD431E-2905-EF73-E229-9AB8090E62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DC65EF-69CF-7E0D-78D5-F68C71D9A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112438 </a:t>
            </a:r>
            <a:r>
              <a:rPr lang="en-US">
                <a:hlinkClick r:id="rId3"/>
              </a:rPr>
              <a:t>112538 Globe Perf.pdf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9B226-47DD-4A21-60A3-53EEE4AC85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BE5850F0-6490-4188-820E-A45990258B62}" type="slidenum">
              <a:rPr lang="en-US">
                <a:solidFill>
                  <a:prstClr val="black"/>
                </a:solidFill>
                <a:latin typeface="Calibri" panose="020F0502020204030204" pitchFamily="34" charset="0"/>
              </a:rPr>
              <a:pPr defTabSz="933237">
                <a:defRPr/>
              </a:pPr>
              <a:t>11</a:t>
            </a:fld>
            <a:endParaRPr 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968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52E10-AA47-09DB-C992-F8FA7F5CD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2AA520-F330-9396-494F-370A927C34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2FDDBF-F179-9109-8785-3A2666E170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/>
          </a:p>
          <a:p>
            <a:endParaRPr lang="en-US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2162B-2629-28B4-4485-90E2AA7B58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19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850F0-6490-4188-820E-A45990258B6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4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0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6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24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04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11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702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2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54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75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42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99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56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22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0DF5C4-8DEC-BB5F-9BEB-2DF634EB9D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07465" y="974283"/>
            <a:ext cx="4261947" cy="3194934"/>
          </a:xfrm>
          <a:custGeom>
            <a:avLst/>
            <a:gdLst>
              <a:gd name="connsiteX0" fmla="*/ 212442 w 5682596"/>
              <a:gd name="connsiteY0" fmla="*/ 0 h 4259912"/>
              <a:gd name="connsiteX1" fmla="*/ 5470154 w 5682596"/>
              <a:gd name="connsiteY1" fmla="*/ 0 h 4259912"/>
              <a:gd name="connsiteX2" fmla="*/ 5682596 w 5682596"/>
              <a:gd name="connsiteY2" fmla="*/ 212442 h 4259912"/>
              <a:gd name="connsiteX3" fmla="*/ 5682596 w 5682596"/>
              <a:gd name="connsiteY3" fmla="*/ 4047470 h 4259912"/>
              <a:gd name="connsiteX4" fmla="*/ 5470154 w 5682596"/>
              <a:gd name="connsiteY4" fmla="*/ 4259912 h 4259912"/>
              <a:gd name="connsiteX5" fmla="*/ 212442 w 5682596"/>
              <a:gd name="connsiteY5" fmla="*/ 4259912 h 4259912"/>
              <a:gd name="connsiteX6" fmla="*/ 0 w 5682596"/>
              <a:gd name="connsiteY6" fmla="*/ 4047470 h 4259912"/>
              <a:gd name="connsiteX7" fmla="*/ 0 w 5682596"/>
              <a:gd name="connsiteY7" fmla="*/ 212442 h 4259912"/>
              <a:gd name="connsiteX8" fmla="*/ 212442 w 5682596"/>
              <a:gd name="connsiteY8" fmla="*/ 0 h 425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2596" h="4259912">
                <a:moveTo>
                  <a:pt x="212442" y="0"/>
                </a:moveTo>
                <a:lnTo>
                  <a:pt x="5470154" y="0"/>
                </a:lnTo>
                <a:cubicBezTo>
                  <a:pt x="5587482" y="0"/>
                  <a:pt x="5682596" y="95114"/>
                  <a:pt x="5682596" y="212442"/>
                </a:cubicBezTo>
                <a:lnTo>
                  <a:pt x="5682596" y="4047470"/>
                </a:lnTo>
                <a:cubicBezTo>
                  <a:pt x="5682596" y="4164798"/>
                  <a:pt x="5587482" y="4259912"/>
                  <a:pt x="5470154" y="4259912"/>
                </a:cubicBezTo>
                <a:lnTo>
                  <a:pt x="212442" y="4259912"/>
                </a:lnTo>
                <a:cubicBezTo>
                  <a:pt x="95114" y="4259912"/>
                  <a:pt x="0" y="4164798"/>
                  <a:pt x="0" y="4047470"/>
                </a:cubicBezTo>
                <a:lnTo>
                  <a:pt x="0" y="212442"/>
                </a:lnTo>
                <a:cubicBezTo>
                  <a:pt x="0" y="95114"/>
                  <a:pt x="95114" y="0"/>
                  <a:pt x="2124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2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4690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50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8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752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589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310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19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347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820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944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533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048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2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575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629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07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931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28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49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317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232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763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5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707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045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83220" y="4876800"/>
            <a:ext cx="169964" cy="176213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949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187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438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724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005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155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203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8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429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144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30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392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275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779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E99827-715D-4BFA-89D2-F81EB48C47E4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499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477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0DF5C4-8DEC-BB5F-9BEB-2DF634EB9D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07465" y="974283"/>
            <a:ext cx="4261947" cy="3194934"/>
          </a:xfrm>
          <a:custGeom>
            <a:avLst/>
            <a:gdLst>
              <a:gd name="connsiteX0" fmla="*/ 212442 w 5682596"/>
              <a:gd name="connsiteY0" fmla="*/ 0 h 4259912"/>
              <a:gd name="connsiteX1" fmla="*/ 5470154 w 5682596"/>
              <a:gd name="connsiteY1" fmla="*/ 0 h 4259912"/>
              <a:gd name="connsiteX2" fmla="*/ 5682596 w 5682596"/>
              <a:gd name="connsiteY2" fmla="*/ 212442 h 4259912"/>
              <a:gd name="connsiteX3" fmla="*/ 5682596 w 5682596"/>
              <a:gd name="connsiteY3" fmla="*/ 4047470 h 4259912"/>
              <a:gd name="connsiteX4" fmla="*/ 5470154 w 5682596"/>
              <a:gd name="connsiteY4" fmla="*/ 4259912 h 4259912"/>
              <a:gd name="connsiteX5" fmla="*/ 212442 w 5682596"/>
              <a:gd name="connsiteY5" fmla="*/ 4259912 h 4259912"/>
              <a:gd name="connsiteX6" fmla="*/ 0 w 5682596"/>
              <a:gd name="connsiteY6" fmla="*/ 4047470 h 4259912"/>
              <a:gd name="connsiteX7" fmla="*/ 0 w 5682596"/>
              <a:gd name="connsiteY7" fmla="*/ 212442 h 4259912"/>
              <a:gd name="connsiteX8" fmla="*/ 212442 w 5682596"/>
              <a:gd name="connsiteY8" fmla="*/ 0 h 425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2596" h="4259912">
                <a:moveTo>
                  <a:pt x="212442" y="0"/>
                </a:moveTo>
                <a:lnTo>
                  <a:pt x="5470154" y="0"/>
                </a:lnTo>
                <a:cubicBezTo>
                  <a:pt x="5587482" y="0"/>
                  <a:pt x="5682596" y="95114"/>
                  <a:pt x="5682596" y="212442"/>
                </a:cubicBezTo>
                <a:lnTo>
                  <a:pt x="5682596" y="4047470"/>
                </a:lnTo>
                <a:cubicBezTo>
                  <a:pt x="5682596" y="4164798"/>
                  <a:pt x="5587482" y="4259912"/>
                  <a:pt x="5470154" y="4259912"/>
                </a:cubicBezTo>
                <a:lnTo>
                  <a:pt x="212442" y="4259912"/>
                </a:lnTo>
                <a:cubicBezTo>
                  <a:pt x="95114" y="4259912"/>
                  <a:pt x="0" y="4164798"/>
                  <a:pt x="0" y="4047470"/>
                </a:cubicBezTo>
                <a:lnTo>
                  <a:pt x="0" y="212442"/>
                </a:lnTo>
                <a:cubicBezTo>
                  <a:pt x="0" y="95114"/>
                  <a:pt x="95114" y="0"/>
                  <a:pt x="2124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70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D24256E-4798-12A9-9B33-C647E348F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1" y="4908550"/>
            <a:ext cx="695325" cy="254000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&lt;</a:t>
            </a:r>
            <a:fld id="{FE4B4500-B9CB-4AB9-8BE5-16D186201394}" type="slidenum">
              <a:rPr lang="en-US" smtClean="0"/>
              <a:pPr/>
              <a:t>‹#›</a:t>
            </a:fld>
            <a:r>
              <a:rPr lang="en-US"/>
              <a:t>&gt;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B309364-1417-1863-DF2C-BC6EA78AE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209550"/>
            <a:ext cx="7239000" cy="41365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189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1354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4025957" cy="4539341"/>
          </a:xfrm>
          <a:custGeom>
            <a:avLst/>
            <a:gdLst>
              <a:gd name="connsiteX0" fmla="*/ 0 w 5367943"/>
              <a:gd name="connsiteY0" fmla="*/ 0 h 6250969"/>
              <a:gd name="connsiteX1" fmla="*/ 4965145 w 5367943"/>
              <a:gd name="connsiteY1" fmla="*/ 0 h 6250969"/>
              <a:gd name="connsiteX2" fmla="*/ 5021384 w 5367943"/>
              <a:gd name="connsiteY2" fmla="*/ 124398 h 6250969"/>
              <a:gd name="connsiteX3" fmla="*/ 5367943 w 5367943"/>
              <a:gd name="connsiteY3" fmla="*/ 1840969 h 6250969"/>
              <a:gd name="connsiteX4" fmla="*/ 957943 w 5367943"/>
              <a:gd name="connsiteY4" fmla="*/ 6250969 h 6250969"/>
              <a:gd name="connsiteX5" fmla="*/ 69174 w 5367943"/>
              <a:gd name="connsiteY5" fmla="*/ 6161374 h 6250969"/>
              <a:gd name="connsiteX6" fmla="*/ 0 w 5367943"/>
              <a:gd name="connsiteY6" fmla="*/ 6145409 h 6250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7943" h="6250969">
                <a:moveTo>
                  <a:pt x="0" y="0"/>
                </a:moveTo>
                <a:lnTo>
                  <a:pt x="4965145" y="0"/>
                </a:lnTo>
                <a:lnTo>
                  <a:pt x="5021384" y="124398"/>
                </a:lnTo>
                <a:cubicBezTo>
                  <a:pt x="5244542" y="652003"/>
                  <a:pt x="5367943" y="1232075"/>
                  <a:pt x="5367943" y="1840969"/>
                </a:cubicBezTo>
                <a:cubicBezTo>
                  <a:pt x="5367943" y="4276545"/>
                  <a:pt x="3393519" y="6250969"/>
                  <a:pt x="957943" y="6250969"/>
                </a:cubicBezTo>
                <a:cubicBezTo>
                  <a:pt x="653496" y="6250969"/>
                  <a:pt x="356255" y="6220119"/>
                  <a:pt x="69174" y="6161374"/>
                </a:cubicBezTo>
                <a:lnTo>
                  <a:pt x="0" y="6145409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68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08EF7AEA-733D-92A4-6E6C-3BC3180013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5143502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69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68830" y="1040946"/>
            <a:ext cx="3061608" cy="3061608"/>
          </a:xfrm>
          <a:custGeom>
            <a:avLst/>
            <a:gdLst>
              <a:gd name="connsiteX0" fmla="*/ 2041072 w 4082144"/>
              <a:gd name="connsiteY0" fmla="*/ 0 h 4082144"/>
              <a:gd name="connsiteX1" fmla="*/ 4082144 w 4082144"/>
              <a:gd name="connsiteY1" fmla="*/ 2041072 h 4082144"/>
              <a:gd name="connsiteX2" fmla="*/ 2041072 w 4082144"/>
              <a:gd name="connsiteY2" fmla="*/ 4082144 h 4082144"/>
              <a:gd name="connsiteX3" fmla="*/ 0 w 4082144"/>
              <a:gd name="connsiteY3" fmla="*/ 2041072 h 4082144"/>
              <a:gd name="connsiteX4" fmla="*/ 2041072 w 4082144"/>
              <a:gd name="connsiteY4" fmla="*/ 0 h 408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2144" h="4082144">
                <a:moveTo>
                  <a:pt x="2041072" y="0"/>
                </a:moveTo>
                <a:cubicBezTo>
                  <a:pt x="3168325" y="0"/>
                  <a:pt x="4082144" y="913819"/>
                  <a:pt x="4082144" y="2041072"/>
                </a:cubicBezTo>
                <a:cubicBezTo>
                  <a:pt x="4082144" y="3168325"/>
                  <a:pt x="3168325" y="4082144"/>
                  <a:pt x="2041072" y="4082144"/>
                </a:cubicBezTo>
                <a:cubicBezTo>
                  <a:pt x="913819" y="4082144"/>
                  <a:pt x="0" y="3168325"/>
                  <a:pt x="0" y="2041072"/>
                </a:cubicBezTo>
                <a:cubicBezTo>
                  <a:pt x="0" y="913819"/>
                  <a:pt x="913819" y="0"/>
                  <a:pt x="204107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9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2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519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029201" y="609600"/>
            <a:ext cx="3836193" cy="4533900"/>
          </a:xfrm>
          <a:custGeom>
            <a:avLst/>
            <a:gdLst>
              <a:gd name="connsiteX0" fmla="*/ 199229 w 4279900"/>
              <a:gd name="connsiteY0" fmla="*/ 0 h 6045200"/>
              <a:gd name="connsiteX1" fmla="*/ 4080671 w 4279900"/>
              <a:gd name="connsiteY1" fmla="*/ 0 h 6045200"/>
              <a:gd name="connsiteX2" fmla="*/ 4279900 w 4279900"/>
              <a:gd name="connsiteY2" fmla="*/ 199229 h 6045200"/>
              <a:gd name="connsiteX3" fmla="*/ 4279900 w 4279900"/>
              <a:gd name="connsiteY3" fmla="*/ 6045200 h 6045200"/>
              <a:gd name="connsiteX4" fmla="*/ 0 w 4279900"/>
              <a:gd name="connsiteY4" fmla="*/ 6045200 h 6045200"/>
              <a:gd name="connsiteX5" fmla="*/ 0 w 4279900"/>
              <a:gd name="connsiteY5" fmla="*/ 199229 h 6045200"/>
              <a:gd name="connsiteX6" fmla="*/ 199229 w 4279900"/>
              <a:gd name="connsiteY6" fmla="*/ 0 h 604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9900" h="6045200">
                <a:moveTo>
                  <a:pt x="199229" y="0"/>
                </a:moveTo>
                <a:lnTo>
                  <a:pt x="4080671" y="0"/>
                </a:lnTo>
                <a:cubicBezTo>
                  <a:pt x="4190702" y="0"/>
                  <a:pt x="4279900" y="89198"/>
                  <a:pt x="4279900" y="199229"/>
                </a:cubicBezTo>
                <a:lnTo>
                  <a:pt x="4279900" y="6045200"/>
                </a:lnTo>
                <a:lnTo>
                  <a:pt x="0" y="6045200"/>
                </a:lnTo>
                <a:lnTo>
                  <a:pt x="0" y="199229"/>
                </a:lnTo>
                <a:cubicBezTo>
                  <a:pt x="0" y="89198"/>
                  <a:pt x="89198" y="0"/>
                  <a:pt x="199229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82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" y="2"/>
            <a:ext cx="4025957" cy="4539341"/>
          </a:xfrm>
          <a:custGeom>
            <a:avLst/>
            <a:gdLst>
              <a:gd name="connsiteX0" fmla="*/ 0 w 5367943"/>
              <a:gd name="connsiteY0" fmla="*/ 0 h 6250969"/>
              <a:gd name="connsiteX1" fmla="*/ 4965145 w 5367943"/>
              <a:gd name="connsiteY1" fmla="*/ 0 h 6250969"/>
              <a:gd name="connsiteX2" fmla="*/ 5021384 w 5367943"/>
              <a:gd name="connsiteY2" fmla="*/ 124398 h 6250969"/>
              <a:gd name="connsiteX3" fmla="*/ 5367943 w 5367943"/>
              <a:gd name="connsiteY3" fmla="*/ 1840969 h 6250969"/>
              <a:gd name="connsiteX4" fmla="*/ 957943 w 5367943"/>
              <a:gd name="connsiteY4" fmla="*/ 6250969 h 6250969"/>
              <a:gd name="connsiteX5" fmla="*/ 69174 w 5367943"/>
              <a:gd name="connsiteY5" fmla="*/ 6161374 h 6250969"/>
              <a:gd name="connsiteX6" fmla="*/ 0 w 5367943"/>
              <a:gd name="connsiteY6" fmla="*/ 6145409 h 6250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7943" h="6250969">
                <a:moveTo>
                  <a:pt x="0" y="0"/>
                </a:moveTo>
                <a:lnTo>
                  <a:pt x="4965145" y="0"/>
                </a:lnTo>
                <a:lnTo>
                  <a:pt x="5021384" y="124398"/>
                </a:lnTo>
                <a:cubicBezTo>
                  <a:pt x="5244542" y="652003"/>
                  <a:pt x="5367943" y="1232075"/>
                  <a:pt x="5367943" y="1840969"/>
                </a:cubicBezTo>
                <a:cubicBezTo>
                  <a:pt x="5367943" y="4276545"/>
                  <a:pt x="3393519" y="6250969"/>
                  <a:pt x="957943" y="6250969"/>
                </a:cubicBezTo>
                <a:cubicBezTo>
                  <a:pt x="653496" y="6250969"/>
                  <a:pt x="356255" y="6220119"/>
                  <a:pt x="69174" y="6161374"/>
                </a:cubicBezTo>
                <a:lnTo>
                  <a:pt x="0" y="6145409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96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2D84BE9-3394-4E3B-9C51-B31631285ED9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-dark-4-3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88" r:id="rId8"/>
    <p:sldLayoutId id="2147483685" r:id="rId9"/>
    <p:sldLayoutId id="2147483671" r:id="rId10"/>
    <p:sldLayoutId id="21474838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baseline="0">
                <a:solidFill>
                  <a:schemeClr val="bg1"/>
                </a:solidFill>
              </a:defRPr>
            </a:lvl1pPr>
          </a:lstStyle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5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4020" r:id="rId16"/>
    <p:sldLayoutId id="2147484082" r:id="rId17"/>
    <p:sldLayoutId id="2147484083" r:id="rId18"/>
    <p:sldLayoutId id="2147484084" r:id="rId19"/>
    <p:sldLayoutId id="2147484085" r:id="rId20"/>
    <p:sldLayoutId id="2147484086" r:id="rId21"/>
    <p:sldLayoutId id="2147484087" r:id="rId22"/>
    <p:sldLayoutId id="2147484088" r:id="rId23"/>
    <p:sldLayoutId id="2147484089" r:id="rId24"/>
    <p:sldLayoutId id="2147484090" r:id="rId25"/>
    <p:sldLayoutId id="2147484091" r:id="rId26"/>
    <p:sldLayoutId id="2147484092" r:id="rId27"/>
    <p:sldLayoutId id="2147484093" r:id="rId28"/>
    <p:sldLayoutId id="2147484096" r:id="rId2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-dark-4-3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0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-dark-4-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E81D401C-8B72-4804-B42F-96D95DF43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7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baseline="0">
                <a:solidFill>
                  <a:schemeClr val="bg1"/>
                </a:solidFill>
              </a:defRPr>
            </a:lvl1pPr>
          </a:lstStyle>
          <a:p>
            <a:fld id="{4F9A2A7B-AACF-4751-B9F0-4B7646BF3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4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  <p:sldLayoutId id="2147484123" r:id="rId12"/>
    <p:sldLayoutId id="2147484124" r:id="rId13"/>
    <p:sldLayoutId id="2147484125" r:id="rId14"/>
    <p:sldLayoutId id="2147484141" r:id="rId15"/>
    <p:sldLayoutId id="2147484142" r:id="rId16"/>
    <p:sldLayoutId id="2147484143" r:id="rId17"/>
    <p:sldLayoutId id="2147484144" r:id="rId18"/>
    <p:sldLayoutId id="2147484163" r:id="rId19"/>
    <p:sldLayoutId id="2147484062" r:id="rId20"/>
    <p:sldLayoutId id="2147484063" r:id="rId21"/>
    <p:sldLayoutId id="2147484220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microsoft.com/office/2018/10/relationships/comments" Target="../comments/modernComment_7FE5319D_104D9879.xml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18/10/relationships/comments" Target="../comments/modernComment_7FE531C9_55FC211E.xml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18/10/relationships/comments" Target="../comments/modernComment_7FE531AD_9C86B5A8.xml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microsoft.com/office/2018/10/relationships/comments" Target="../comments/modernComment_7FE531BA_41344E9.xml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0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microsoft.com/office/2018/10/relationships/comments" Target="../comments/modernComment_7FE53180_8522ADAC.xml"/><Relationship Id="rId7" Type="http://schemas.openxmlformats.org/officeDocument/2006/relationships/diagramQuickStyle" Target="../diagrams/quickStyle1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image" Target="../media/image32.jpeg"/><Relationship Id="rId9" Type="http://schemas.microsoft.com/office/2007/relationships/diagramDrawing" Target="../diagrams/drawing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3" Type="http://schemas.microsoft.com/office/2018/10/relationships/comments" Target="../comments/modernComment_7FE531A7_EBA3AB48.xml"/><Relationship Id="rId7" Type="http://schemas.openxmlformats.org/officeDocument/2006/relationships/diagramQuickStyle" Target="../diagrams/quickStyle1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6" Type="http://schemas.openxmlformats.org/officeDocument/2006/relationships/diagramLayout" Target="../diagrams/layout19.xml"/><Relationship Id="rId5" Type="http://schemas.openxmlformats.org/officeDocument/2006/relationships/diagramData" Target="../diagrams/data19.xml"/><Relationship Id="rId4" Type="http://schemas.openxmlformats.org/officeDocument/2006/relationships/image" Target="../media/image41.jpeg"/><Relationship Id="rId9" Type="http://schemas.microsoft.com/office/2007/relationships/diagramDrawing" Target="../diagrams/drawing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microsoft.com/office/2018/10/relationships/comments" Target="../comments/modernComment_7FE531B4_530CEC8.xml"/><Relationship Id="rId7" Type="http://schemas.openxmlformats.org/officeDocument/2006/relationships/diagramColors" Target="../diagrams/colors2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E_7966364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microsoft.com/office/2018/10/relationships/comments" Target="../comments/modernComment_7FE53157_DDBF456D.xml"/><Relationship Id="rId7" Type="http://schemas.openxmlformats.org/officeDocument/2006/relationships/diagramColors" Target="../diagrams/colors27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7FE531A4_C9269C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3" Type="http://schemas.microsoft.com/office/2018/10/relationships/comments" Target="../comments/modernComment_7FE531B1_2571BB53.xml"/><Relationship Id="rId7" Type="http://schemas.openxmlformats.org/officeDocument/2006/relationships/diagramColors" Target="../diagrams/colors2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Relationship Id="rId6" Type="http://schemas.openxmlformats.org/officeDocument/2006/relationships/diagramQuickStyle" Target="../diagrams/quickStyle28.xml"/><Relationship Id="rId5" Type="http://schemas.openxmlformats.org/officeDocument/2006/relationships/diagramLayout" Target="../diagrams/layout28.xml"/><Relationship Id="rId4" Type="http://schemas.openxmlformats.org/officeDocument/2006/relationships/diagramData" Target="../diagrams/data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microsoft.com/office/2018/10/relationships/comments" Target="../comments/modernComment_7FE531C2_26A439AC.xml"/><Relationship Id="rId7" Type="http://schemas.openxmlformats.org/officeDocument/2006/relationships/image" Target="../media/image61.sv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60.svg"/><Relationship Id="rId10" Type="http://schemas.openxmlformats.org/officeDocument/2006/relationships/image" Target="../media/image64.jpeg"/><Relationship Id="rId4" Type="http://schemas.openxmlformats.org/officeDocument/2006/relationships/image" Target="../media/image59.png"/><Relationship Id="rId9" Type="http://schemas.openxmlformats.org/officeDocument/2006/relationships/image" Target="../media/image63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svg"/><Relationship Id="rId9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assets.jointcommission.org/api/public/content/eac7511986c0442a9c1ae04b1aa02cc0?v=ad34daa0" TargetMode="External"/><Relationship Id="rId2" Type="http://schemas.openxmlformats.org/officeDocument/2006/relationships/hyperlink" Target="https://psnet.ahrq.gov/primer/systems-approach#:~:text=Analyzing%20Errors%20Using%20the%20Systems,Investigating%20Patient%20Safety%20Events%20primer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betsylehmancenterma.gov/best-practices/cataract-surgery-initiative" TargetMode="External"/><Relationship Id="rId4" Type="http://schemas.openxmlformats.org/officeDocument/2006/relationships/hyperlink" Target="https://www.ahrq.gov/teamstepps-program/resources/pocket-guide/index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18/10/relationships/comments" Target="../comments/modernComment_7FE531C0_5640615E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5E6CA-109E-68CC-43A8-1BD69E308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97856"/>
            <a:ext cx="7772400" cy="239502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Cataract Surgery Safety: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Strategies to Reduce Adverse Events using a Systems Approach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Hans K Bruhn MHS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Event: NOAO Meeting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Date: January 2026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82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A306471-DEC1-14E5-106C-EC25AC114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>
                <a:solidFill>
                  <a:schemeClr val="accent1"/>
                </a:solidFill>
              </a:rPr>
              <a:t>Culture of Safety</a:t>
            </a: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31B32456-056D-C256-A7AD-19F862F5E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9785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352076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142C0AF-907D-9F86-2EE8-E47E1F19C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549ECC-3051-AE69-E108-F410755F5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US" sz="4900" dirty="0"/>
            </a:br>
            <a:r>
              <a:rPr lang="en-US" sz="4900" b="1" dirty="0"/>
              <a:t>Case: </a:t>
            </a:r>
            <a:br>
              <a:rPr lang="en-US" sz="4900" b="1" dirty="0"/>
            </a:br>
            <a:r>
              <a:rPr lang="en-US" sz="4900" b="1" dirty="0"/>
              <a:t>IOL Contraindicated</a:t>
            </a:r>
            <a:br>
              <a:rPr lang="en-US" sz="4900" b="1" dirty="0"/>
            </a:br>
            <a:br>
              <a:rPr lang="en-US" sz="3100" dirty="0"/>
            </a:br>
            <a:r>
              <a:rPr lang="en-US" sz="3600" b="1" dirty="0"/>
              <a:t>System Issue: </a:t>
            </a:r>
            <a:br>
              <a:rPr lang="en-US" sz="3600" b="1" dirty="0"/>
            </a:br>
            <a:r>
              <a:rPr lang="en-US" sz="3600" b="1" dirty="0"/>
              <a:t>Preoperative Assessment Error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9359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A9D6603-6537-52E2-853F-0E906C72A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7CB72B-2298-1E9E-857D-B8566330898A}"/>
              </a:ext>
            </a:extLst>
          </p:cNvPr>
          <p:cNvSpPr txBox="1"/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IOL Contraindicated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3F9ABA-171B-F3EB-3E0F-85E1B27671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179685"/>
              </p:ext>
            </p:extLst>
          </p:nvPr>
        </p:nvGraphicFramePr>
        <p:xfrm>
          <a:off x="457200" y="1220203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425869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5C9EB-0A11-367F-4C2F-EA80B3ACE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Litigation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01F176-6010-1D48-E7FB-6E3A864242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432915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3826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723A54C-20C3-FA50-EE1D-9BD229A18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04AC8-59FC-55AB-016C-0E7D93E04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99417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900" b="1">
                <a:solidFill>
                  <a:schemeClr val="accent1"/>
                </a:solidFill>
              </a:rPr>
              <a:t>Risk Reduction Strategies</a:t>
            </a:r>
            <a:br>
              <a:rPr lang="en-US" sz="2400"/>
            </a:br>
            <a:r>
              <a:rPr lang="en-US" sz="2400">
                <a:solidFill>
                  <a:schemeClr val="accent1"/>
                </a:solidFill>
              </a:rPr>
              <a:t>Errors in medical record</a:t>
            </a:r>
            <a:endParaRPr lang="en-US" sz="2400" i="1">
              <a:solidFill>
                <a:schemeClr val="accent1"/>
              </a:solidFill>
            </a:endParaRPr>
          </a:p>
        </p:txBody>
      </p:sp>
      <p:graphicFrame>
        <p:nvGraphicFramePr>
          <p:cNvPr id="22" name="Content Placeholder 3">
            <a:extLst>
              <a:ext uri="{FF2B5EF4-FFF2-40B4-BE49-F238E27FC236}">
                <a16:creationId xmlns:a16="http://schemas.microsoft.com/office/drawing/2014/main" id="{82F0AE02-4EC8-FF92-609D-51E68AD97F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055043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281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F7179EB-F280-7AB0-3389-50E05EAC4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8BE791-11E0-E6DB-381E-0B08278EAF73}"/>
              </a:ext>
            </a:extLst>
          </p:cNvPr>
          <p:cNvSpPr txBox="1"/>
          <p:nvPr/>
        </p:nvSpPr>
        <p:spPr>
          <a:xfrm>
            <a:off x="457200" y="205979"/>
            <a:ext cx="8229600" cy="994172"/>
          </a:xfrm>
          <a:prstGeom prst="rect">
            <a:avLst/>
          </a:prstGeom>
        </p:spPr>
        <p:txBody>
          <a:bodyPr vert="horz" lIns="91368" tIns="45684" rIns="91368" bIns="45684" rtlCol="0" anchor="ctr">
            <a:normAutofit fontScale="92500" lnSpcReduction="10000"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dirty="0">
                <a:latin typeface="+mj-lt"/>
                <a:ea typeface="+mj-ea"/>
                <a:cs typeface="+mj-cs"/>
              </a:rPr>
              <a:t>System Approach</a:t>
            </a:r>
          </a:p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Preoperative Assessment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898E5411-CA32-F84D-1B9D-0C6C0223C0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2893391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2607402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B9377-65EF-72E3-5684-9F71A465E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99417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4900" b="1">
                <a:solidFill>
                  <a:schemeClr val="accent1"/>
                </a:solidFill>
              </a:rPr>
              <a:t>Patient Selection</a:t>
            </a:r>
            <a:br>
              <a:rPr lang="en-US" b="1"/>
            </a:br>
            <a:r>
              <a:rPr lang="en-US" sz="2400">
                <a:solidFill>
                  <a:schemeClr val="accent1"/>
                </a:solidFill>
              </a:rPr>
              <a:t>Preoperative assessment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6A96F95-E511-A5B8-2F0D-A4084AB21F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764070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37168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A41BA1-7C05-82C2-3F56-3A18C15FD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dirty="0"/>
              <a:t>IOL Recommendations</a:t>
            </a:r>
          </a:p>
        </p:txBody>
      </p:sp>
      <p:graphicFrame>
        <p:nvGraphicFramePr>
          <p:cNvPr id="14" name="Content Placeholder 5">
            <a:extLst>
              <a:ext uri="{FF2B5EF4-FFF2-40B4-BE49-F238E27FC236}">
                <a16:creationId xmlns:a16="http://schemas.microsoft.com/office/drawing/2014/main" id="{F59AFA3C-F9AD-6F5C-A43A-5D022E6BDC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426353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5553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60313A6-4A09-E154-09A4-425E6038C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F5D0F0-AF3F-20F3-E26D-6EE78910F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69231"/>
            <a:ext cx="7772400" cy="1102519"/>
          </a:xfrm>
        </p:spPr>
        <p:txBody>
          <a:bodyPr>
            <a:normAutofit fontScale="9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US" sz="4900" dirty="0"/>
            </a:br>
            <a:br>
              <a:rPr lang="en-US" sz="4900" dirty="0"/>
            </a:br>
            <a:br>
              <a:rPr lang="en-US" sz="4900" dirty="0"/>
            </a:br>
            <a:r>
              <a:rPr lang="en-US" sz="4900" b="1" dirty="0"/>
              <a:t>Case: </a:t>
            </a:r>
            <a:br>
              <a:rPr lang="en-US" sz="4900" b="1" dirty="0"/>
            </a:br>
            <a:r>
              <a:rPr lang="en-US" sz="4900" b="1" dirty="0"/>
              <a:t>Wrong IOL</a:t>
            </a:r>
            <a:br>
              <a:rPr lang="en-US" sz="4900" b="1" dirty="0"/>
            </a:br>
            <a:br>
              <a:rPr lang="en-US" sz="4900" dirty="0"/>
            </a:br>
            <a:r>
              <a:rPr lang="en-US" sz="3600" dirty="0"/>
              <a:t>System Issues:</a:t>
            </a:r>
            <a:br>
              <a:rPr lang="en-US" sz="3600" dirty="0"/>
            </a:br>
            <a:r>
              <a:rPr lang="en-US" sz="3600" dirty="0"/>
              <a:t>Perioperative Communication</a:t>
            </a:r>
            <a:br>
              <a:rPr lang="en-US" sz="3600" dirty="0">
                <a:ea typeface="Calibri"/>
                <a:cs typeface="Calibri"/>
              </a:rPr>
            </a:br>
            <a:r>
              <a:rPr lang="en-US" sz="3600" dirty="0">
                <a:ea typeface="Calibri"/>
                <a:cs typeface="Calibri"/>
              </a:rPr>
              <a:t>and Informed Consent</a:t>
            </a:r>
            <a:br>
              <a:rPr lang="en-US" sz="4900" dirty="0"/>
            </a:br>
            <a:br>
              <a:rPr lang="en-US" sz="4900" dirty="0"/>
            </a:b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900127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4D9506B-A204-6F6F-ED9F-3E123D292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314EE9-382E-DD9E-E719-D46D3AEB1A84}"/>
              </a:ext>
            </a:extLst>
          </p:cNvPr>
          <p:cNvSpPr txBox="1"/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Wrong IOL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6601B33-D0E9-99D7-5A56-75E89C827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306584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79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67C8D56-B4AF-F305-47A7-21815B4E8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2aca9c60-cdb5-4c3f-adc2-446e4e95e254">
            <a:extLst>
              <a:ext uri="{FF2B5EF4-FFF2-40B4-BE49-F238E27FC236}">
                <a16:creationId xmlns:a16="http://schemas.microsoft.com/office/drawing/2014/main" id="{5B71DB5F-1EFF-9179-AA98-20F392ADB06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1"/>
          <a:stretch/>
        </p:blipFill>
        <p:spPr>
          <a:xfrm>
            <a:off x="5222608" y="1987130"/>
            <a:ext cx="3921392" cy="2796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4" name="Primary Heading-0">
            <a:extLst>
              <a:ext uri="{FF2B5EF4-FFF2-40B4-BE49-F238E27FC236}">
                <a16:creationId xmlns:a16="http://schemas.microsoft.com/office/drawing/2014/main" id="{5C476F01-8BE9-9428-0172-4D934B8D37DC}"/>
              </a:ext>
            </a:extLst>
          </p:cNvPr>
          <p:cNvSpPr txBox="1"/>
          <p:nvPr/>
        </p:nvSpPr>
        <p:spPr>
          <a:xfrm>
            <a:off x="1117503" y="1277500"/>
            <a:ext cx="3362880" cy="1422697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19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Earn a 5% Risk Management discount </a:t>
            </a:r>
            <a:r>
              <a:rPr kumimoji="0" lang="en-US" sz="2000" i="0" u="none" strike="noStrike" kern="1200" cap="none" spc="-19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</a:rPr>
              <a:t>by</a:t>
            </a:r>
            <a:r>
              <a:rPr kumimoji="0" lang="en-US" sz="2000" i="0" u="none" strike="noStrike" kern="1200" cap="none" spc="-19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scanning the QR code that will be shown at the end of the course.</a:t>
            </a:r>
          </a:p>
          <a:p>
            <a:pPr marL="0" marR="0" lvl="0" indent="0" algn="l" defTabSz="914400" rtl="0" eaLnBrk="1" fontAlgn="auto" latinLnBrk="0" hangingPunct="1">
              <a:lnSpc>
                <a:spcPts val="15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-19" normalizeH="0" baseline="0" noProof="0" dirty="0">
              <a:ln>
                <a:noFill/>
              </a:ln>
              <a:solidFill>
                <a:srgbClr val="1B1D21">
                  <a:alpha val="100000"/>
                </a:srgbClr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+mn-cs"/>
            </a:endParaRPr>
          </a:p>
        </p:txBody>
      </p:sp>
      <p:sp>
        <p:nvSpPr>
          <p:cNvPr id="356" name="Click here to edit title-407">
            <a:extLst>
              <a:ext uri="{FF2B5EF4-FFF2-40B4-BE49-F238E27FC236}">
                <a16:creationId xmlns:a16="http://schemas.microsoft.com/office/drawing/2014/main" id="{9489F667-87DD-45ED-8655-57E292BD5434}"/>
              </a:ext>
            </a:extLst>
          </p:cNvPr>
          <p:cNvSpPr txBox="1"/>
          <p:nvPr/>
        </p:nvSpPr>
        <p:spPr>
          <a:xfrm>
            <a:off x="375277" y="243688"/>
            <a:ext cx="8457637" cy="1102353"/>
          </a:xfrm>
          <a:prstGeom prst="rect">
            <a:avLst/>
          </a:prstGeom>
          <a:noFill/>
        </p:spPr>
        <p:txBody>
          <a:bodyPr vertOverflow="clip" horzOverflow="clip"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8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none" spc="-46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28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46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OMIC Insureds</a:t>
            </a:r>
          </a:p>
          <a:p>
            <a:pPr marL="0" marR="0" lvl="0" indent="0" algn="ctr" defTabSz="914400" rtl="0" eaLnBrk="1" fontAlgn="auto" latinLnBrk="0" hangingPunct="1">
              <a:lnSpc>
                <a:spcPts val="28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-46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277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AC866-8964-159A-39BA-C5A641BAD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Litigation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E34C68-A184-2E07-5FFC-9721B0C045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0568183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3504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00244C0-8056-0F03-A370-C4ECEB76B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CD386-6D1A-6664-BD53-FB054E84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900" b="1">
                <a:solidFill>
                  <a:schemeClr val="accent1"/>
                </a:solidFill>
              </a:rPr>
              <a:t>Risk Reduction Strategies</a:t>
            </a:r>
            <a:br>
              <a:rPr lang="en-US" sz="2400"/>
            </a:br>
            <a:r>
              <a:rPr lang="en-US" sz="2400">
                <a:solidFill>
                  <a:schemeClr val="accent1"/>
                </a:solidFill>
              </a:rPr>
              <a:t>Disclosure of an adverse event</a:t>
            </a:r>
            <a:endParaRPr lang="en-US" sz="2400" i="1">
              <a:solidFill>
                <a:schemeClr val="accent1"/>
              </a:solidFill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5C20310F-A3A0-983F-D9B5-CC5715AC01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08122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58917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A5C037C-B250-1231-4160-3E9647068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89D16E-6F86-3F06-326C-DFDB2FBB8F22}"/>
              </a:ext>
            </a:extLst>
          </p:cNvPr>
          <p:cNvSpPr txBox="1"/>
          <p:nvPr/>
        </p:nvSpPr>
        <p:spPr>
          <a:xfrm>
            <a:off x="457200" y="205979"/>
            <a:ext cx="8229600" cy="994172"/>
          </a:xfrm>
          <a:prstGeom prst="rect">
            <a:avLst/>
          </a:prstGeom>
        </p:spPr>
        <p:txBody>
          <a:bodyPr vert="horz" lIns="91368" tIns="45684" rIns="91368" bIns="45684" rtlCol="0" anchor="ctr">
            <a:normAutofit fontScale="92500" lnSpcReduction="10000"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dirty="0">
                <a:latin typeface="+mj-lt"/>
                <a:ea typeface="+mj-ea"/>
                <a:cs typeface="+mj-cs"/>
              </a:rPr>
              <a:t>System Approach</a:t>
            </a:r>
          </a:p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Perioperative Communication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74EE6A5C-1338-8674-12D4-D3C2A7D7CB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257579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1591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934CB18-37F8-741A-362D-347C604FB9D6}"/>
              </a:ext>
            </a:extLst>
          </p:cNvPr>
          <p:cNvSpPr/>
          <p:nvPr/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368" tIns="45684" rIns="91368" bIns="45684" rtlCol="0" anchor="ctr">
            <a:noAutofit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Perioperative Communication Failures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212AD8A-CCBD-212B-9014-90807722AE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368" tIns="45684" rIns="91368" bIns="45684" rtlCol="0" anchor="b">
            <a:normAutofit/>
          </a:bodyPr>
          <a:lstStyle/>
          <a:p>
            <a:endParaRPr lang="en-US" b="1" kern="1200">
              <a:latin typeface="+mn-lt"/>
              <a:ea typeface="+mn-ea"/>
              <a:cs typeface="+mn-cs"/>
            </a:endParaRPr>
          </a:p>
          <a:p>
            <a:endParaRPr lang="en-US" b="1" kern="1200">
              <a:latin typeface="+mn-lt"/>
              <a:ea typeface="+mn-ea"/>
              <a:cs typeface="+mn-cs"/>
            </a:endParaRPr>
          </a:p>
          <a:p>
            <a:endParaRPr lang="en-US" b="1" kern="120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Content Placeholder 8">
            <a:extLst>
              <a:ext uri="{FF2B5EF4-FFF2-40B4-BE49-F238E27FC236}">
                <a16:creationId xmlns:a16="http://schemas.microsoft.com/office/drawing/2014/main" id="{8B9B298F-1FD8-DCB4-0A76-1D5858E47F1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96747421"/>
              </p:ext>
            </p:extLst>
          </p:nvPr>
        </p:nvGraphicFramePr>
        <p:xfrm>
          <a:off x="457162" y="1478604"/>
          <a:ext cx="8229677" cy="311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3BC9671-5CF8-248D-5997-72EA49555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vert="horz" lIns="91368" tIns="45684" rIns="91368" bIns="45684" rtlCol="0" anchor="b">
            <a:normAutofit/>
          </a:bodyPr>
          <a:lstStyle/>
          <a:p>
            <a:endParaRPr lang="en-US" b="1" kern="1200">
              <a:latin typeface="+mn-lt"/>
              <a:ea typeface="+mn-ea"/>
              <a:cs typeface="+mn-cs"/>
            </a:endParaRPr>
          </a:p>
          <a:p>
            <a:endParaRPr lang="en-US" b="1" kern="120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7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6A17F0-7508-C3C0-4A58-BBBC2D8EE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AFBF-A97E-5844-B0E6-64E821491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Demands and Refunds</a:t>
            </a:r>
          </a:p>
        </p:txBody>
      </p:sp>
      <p:pic>
        <p:nvPicPr>
          <p:cNvPr id="4" name="Content Placeholder 3" descr="A person and person sitting in chairs&#10;&#10;AI-generated content may be incorrect.">
            <a:extLst>
              <a:ext uri="{FF2B5EF4-FFF2-40B4-BE49-F238E27FC236}">
                <a16:creationId xmlns:a16="http://schemas.microsoft.com/office/drawing/2014/main" id="{DD31A1D5-EE53-31F0-29AE-7F075731274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21" y="1085924"/>
            <a:ext cx="2649911" cy="3388869"/>
          </a:xfrm>
        </p:spPr>
      </p:pic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6B36D0F8-F9AD-0EEF-D446-AC74AD9AC25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82824871"/>
              </p:ext>
            </p:extLst>
          </p:nvPr>
        </p:nvGraphicFramePr>
        <p:xfrm>
          <a:off x="3852405" y="1013906"/>
          <a:ext cx="4500080" cy="353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3364241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AF469D-F266-82E7-C22C-721EBB6A8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23192B-1027-83AD-1580-6BF962D65A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325" y="2020490"/>
            <a:ext cx="6737350" cy="1102519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dirty="0"/>
              <a:t>System Issue: </a:t>
            </a:r>
            <a:br>
              <a:rPr lang="en-US" sz="4400" dirty="0"/>
            </a:br>
            <a:r>
              <a:rPr lang="en-US" sz="4400" dirty="0"/>
              <a:t>Informed Consent</a:t>
            </a:r>
          </a:p>
        </p:txBody>
      </p:sp>
    </p:spTree>
    <p:extLst>
      <p:ext uri="{BB962C8B-B14F-4D97-AF65-F5344CB8AC3E}">
        <p14:creationId xmlns:p14="http://schemas.microsoft.com/office/powerpoint/2010/main" val="22600293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D5F1E49-DC99-2F26-213A-5A1DB883E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D81F91-4262-987C-F262-DA5E4EC54100}"/>
              </a:ext>
            </a:extLst>
          </p:cNvPr>
          <p:cNvSpPr txBox="1"/>
          <p:nvPr/>
        </p:nvSpPr>
        <p:spPr>
          <a:xfrm>
            <a:off x="457200" y="205978"/>
            <a:ext cx="8229600" cy="1155893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System Approach</a:t>
            </a:r>
          </a:p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kern="1200" dirty="0">
                <a:latin typeface="+mj-lt"/>
                <a:ea typeface="+mj-ea"/>
                <a:cs typeface="+mj-cs"/>
              </a:rPr>
              <a:t>Informed Consent Process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868AD579-0477-E9CF-8896-28C73E99BD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0953896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8029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>
                <a:solidFill>
                  <a:schemeClr val="accent1"/>
                </a:solidFill>
              </a:rPr>
              <a:t>Purpose of Informed Consent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69B1A269-7651-F965-61FA-5AB922507E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638621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4786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/>
              <a:t>Informed Consent Process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30B884-5BD8-E778-2FA9-FD16F18B51F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5142" y="1200150"/>
            <a:ext cx="2262716" cy="3394075"/>
          </a:xfr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FF3B92-D9FA-B08E-E230-92A2432DD2D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05965624"/>
              </p:ext>
            </p:extLst>
          </p:nvPr>
        </p:nvGraphicFramePr>
        <p:xfrm>
          <a:off x="4648200" y="1200151"/>
          <a:ext cx="4038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95337197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20A5E3-EC74-49FE-35EC-4300ED3A00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/>
              <a:t>Case: </a:t>
            </a:r>
            <a:br>
              <a:rPr lang="en-US" sz="4900" b="1"/>
            </a:br>
            <a:r>
              <a:rPr lang="en-US" sz="4900" b="1"/>
              <a:t>Globe Perforation</a:t>
            </a:r>
            <a:br>
              <a:rPr lang="en-US"/>
            </a:br>
            <a:br>
              <a:rPr lang="en-US" b="1"/>
            </a:br>
            <a:r>
              <a:rPr lang="en-US" sz="3600"/>
              <a:t>System Issue:</a:t>
            </a:r>
            <a:br>
              <a:rPr lang="en-US" sz="3600"/>
            </a:br>
            <a:r>
              <a:rPr lang="en-US" sz="3600"/>
              <a:t>Surgical Safety Checklist</a:t>
            </a:r>
          </a:p>
        </p:txBody>
      </p:sp>
    </p:spTree>
    <p:extLst>
      <p:ext uri="{BB962C8B-B14F-4D97-AF65-F5344CB8AC3E}">
        <p14:creationId xmlns:p14="http://schemas.microsoft.com/office/powerpoint/2010/main" val="203197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486E4-5B5F-32A5-968A-E6A171F5A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>
                <a:solidFill>
                  <a:schemeClr val="accent1"/>
                </a:solidFill>
              </a:rPr>
              <a:t>Financial Disclosures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29481D6-E7D9-EF6E-9B7B-0AA31F550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063229"/>
            <a:ext cx="4038600" cy="33944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ea typeface="Calibri"/>
                <a:cs typeface="Calibri"/>
              </a:rPr>
              <a:t>Hans K Bruhn, MHS </a:t>
            </a:r>
          </a:p>
        </p:txBody>
      </p:sp>
      <p:pic>
        <p:nvPicPr>
          <p:cNvPr id="4" name="Content Placeholder 3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ED0DCC47-0BD3-12C7-C43C-014F54EE5E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0589" y="1654094"/>
            <a:ext cx="1770593" cy="20120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C0EE1C-CB70-3C53-E675-97F273D51822}"/>
              </a:ext>
            </a:extLst>
          </p:cNvPr>
          <p:cNvSpPr txBox="1"/>
          <p:nvPr/>
        </p:nvSpPr>
        <p:spPr>
          <a:xfrm>
            <a:off x="4251514" y="1652446"/>
            <a:ext cx="352880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i="1">
                <a:solidFill>
                  <a:schemeClr val="accent6">
                    <a:lumMod val="76000"/>
                  </a:schemeClr>
                </a:solidFill>
                <a:ea typeface="Calibri"/>
                <a:cs typeface="Calibri"/>
              </a:rPr>
              <a:t>OMIC Employee- Risk Manager</a:t>
            </a:r>
          </a:p>
        </p:txBody>
      </p:sp>
    </p:spTree>
    <p:extLst>
      <p:ext uri="{BB962C8B-B14F-4D97-AF65-F5344CB8AC3E}">
        <p14:creationId xmlns:p14="http://schemas.microsoft.com/office/powerpoint/2010/main" val="1200355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175B921-FD03-302B-E706-BCF1ADC5B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8FFF79-1702-F8AD-60F7-17891C8E6C32}"/>
              </a:ext>
            </a:extLst>
          </p:cNvPr>
          <p:cNvSpPr txBox="1"/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Globe Perforation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B0FC8DD-A916-BBAA-EAEB-FB37A92998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826953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41922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83B57-8899-7834-A4D9-154770146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Litigation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5ADD240-5B7F-E833-E314-737DEDF550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142845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708474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5D8FB-C715-48B1-8067-49CAFD432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Risk Reduction Strategies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B24B5ED7-2149-19A9-C07C-29BA96A41B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16445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25431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2486344-FC2B-2E33-12D3-F2F5DD753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E470ACD-E2CD-C119-D8A2-FFF30394DB17}"/>
              </a:ext>
            </a:extLst>
          </p:cNvPr>
          <p:cNvSpPr txBox="1"/>
          <p:nvPr/>
        </p:nvSpPr>
        <p:spPr>
          <a:xfrm>
            <a:off x="457200" y="205978"/>
            <a:ext cx="8229600" cy="1165621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System Approach</a:t>
            </a:r>
          </a:p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kern="1200" dirty="0">
                <a:latin typeface="+mj-lt"/>
                <a:ea typeface="+mj-ea"/>
                <a:cs typeface="+mj-cs"/>
              </a:rPr>
              <a:t>Surgical Safety checklist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EC3CCF0F-BA99-9F83-DCAD-A36C5DA7B0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0766100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4972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dirty="0"/>
              <a:t>Surgical Safety Checklist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80EEA1FD-6E5C-0F7A-1E47-1BCFBBC0D5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427659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0888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75BC63A-3CB5-8C92-32EE-0EC75297EDF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/>
          <a:stretch>
            <a:fillRect/>
          </a:stretch>
        </p:blipFill>
        <p:spPr>
          <a:xfrm>
            <a:off x="1206230" y="113674"/>
            <a:ext cx="6731540" cy="502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74169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92A2E83-8008-45AE-C316-F06A1A271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5391FB-9EB4-6547-406D-754F980B1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325" y="1796754"/>
            <a:ext cx="6737350" cy="1102519"/>
          </a:xfrm>
        </p:spPr>
        <p:txBody>
          <a:bodyPr>
            <a:normAutofit fontScale="90000"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r>
              <a:rPr lang="en-US" sz="4900" b="1" dirty="0"/>
              <a:t>Case: </a:t>
            </a:r>
            <a:br>
              <a:rPr lang="en-US" sz="4900" b="1" dirty="0"/>
            </a:br>
            <a:r>
              <a:rPr lang="en-US" sz="4900" b="1" dirty="0"/>
              <a:t>Delayed Diagnosis of Endophthalmitis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System Issue: </a:t>
            </a:r>
            <a:br>
              <a:rPr lang="en-US" sz="3600" dirty="0"/>
            </a:br>
            <a:r>
              <a:rPr lang="en-US" sz="3600" dirty="0"/>
              <a:t>Postoperative care</a:t>
            </a:r>
            <a:br>
              <a:rPr lang="en-US" sz="3300" dirty="0"/>
            </a:b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715928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FC2E7AC-73C0-A6DB-81BB-42D4AF924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79D145-8E6C-F418-A6E5-51F16D84504E}"/>
              </a:ext>
            </a:extLst>
          </p:cNvPr>
          <p:cNvSpPr txBox="1"/>
          <p:nvPr/>
        </p:nvSpPr>
        <p:spPr>
          <a:xfrm>
            <a:off x="97436" y="205979"/>
            <a:ext cx="8979108" cy="857250"/>
          </a:xfrm>
          <a:prstGeom prst="rect">
            <a:avLst/>
          </a:prstGeom>
        </p:spPr>
        <p:txBody>
          <a:bodyPr vert="horz" lIns="91368" tIns="45684" rIns="91368" bIns="45684" rtlCol="0" anchor="ctr">
            <a:normAutofit fontScale="70000" lnSpcReduction="20000"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700" b="1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Delayed Diagnosis of Endophthalmitis</a:t>
            </a:r>
            <a:br>
              <a:rPr lang="en-US" kern="1200">
                <a:latin typeface="+mj-lt"/>
                <a:ea typeface="+mj-ea"/>
                <a:cs typeface="+mj-cs"/>
              </a:rPr>
            </a:b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08B13AE-C126-8C5D-5DA6-1D92039F6F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5361631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35553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6C90E-AA5C-F022-9522-56C152C19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Litigation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ED1F81E-5EEC-5712-850B-BF157FDF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931229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45045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A45135F-DE06-87C1-87ED-4161A3E05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EAEDC-7E20-C838-6139-59386F2D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Risk Reduction Strategies</a:t>
            </a:r>
            <a:endParaRPr lang="en-US" b="1" i="1">
              <a:solidFill>
                <a:schemeClr val="accent1"/>
              </a:solidFill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FCA63747-639E-A41D-04A0-571CDB8FF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442972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2029988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EB553C-B901-CFA5-9712-1E884FED4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Learning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0916E-767C-F998-7411-9A76C5177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lnSpc>
                <a:spcPct val="90000"/>
              </a:lnSpc>
              <a:buNone/>
            </a:pPr>
            <a:r>
              <a:rPr lang="en-US" sz="1500"/>
              <a:t>  </a:t>
            </a:r>
            <a:endParaRPr lang="en-US" sz="1500">
              <a:ea typeface="Calibri"/>
              <a:cs typeface="Calibri"/>
            </a:endParaRPr>
          </a:p>
          <a:p>
            <a:pPr fontAlgn="base">
              <a:lnSpc>
                <a:spcPct val="90000"/>
              </a:lnSpc>
            </a:pPr>
            <a:r>
              <a:rPr lang="en-US" sz="1800">
                <a:solidFill>
                  <a:schemeClr val="accent1">
                    <a:lumMod val="76000"/>
                  </a:schemeClr>
                </a:solidFill>
              </a:rPr>
              <a:t>Identify gaps in systems and processes that increase the risk of adverse outcomes.  </a:t>
            </a:r>
            <a:endParaRPr lang="en-US" sz="1800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  <a:p>
            <a:pPr fontAlgn="base">
              <a:lnSpc>
                <a:spcPct val="90000"/>
              </a:lnSpc>
            </a:pPr>
            <a:r>
              <a:rPr lang="en-US" sz="1800">
                <a:solidFill>
                  <a:schemeClr val="accent1">
                    <a:lumMod val="76000"/>
                  </a:schemeClr>
                </a:solidFill>
              </a:rPr>
              <a:t>Recognize system and human factors that contribute to patient harm. </a:t>
            </a:r>
            <a:endParaRPr lang="en-US" sz="1800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  <a:p>
            <a:pPr fontAlgn="base">
              <a:lnSpc>
                <a:spcPct val="90000"/>
              </a:lnSpc>
            </a:pPr>
            <a:r>
              <a:rPr lang="en-US" sz="1800">
                <a:solidFill>
                  <a:schemeClr val="accent1">
                    <a:lumMod val="76000"/>
                  </a:schemeClr>
                </a:solidFill>
              </a:rPr>
              <a:t>Use a systems approach to apply lessons learned from malpractice claims to risk management and patient safety strategies to prevent similar events. </a:t>
            </a:r>
            <a:endParaRPr lang="en-US" sz="1800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  <a:p>
            <a:pPr fontAlgn="base">
              <a:lnSpc>
                <a:spcPct val="90000"/>
              </a:lnSpc>
            </a:pPr>
            <a:endParaRPr lang="en-US" sz="1500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  <a:p>
            <a:pPr>
              <a:lnSpc>
                <a:spcPct val="90000"/>
              </a:lnSpc>
            </a:pPr>
            <a:endParaRPr lang="en-US" sz="1500">
              <a:solidFill>
                <a:schemeClr val="accent1">
                  <a:lumMod val="76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95EB9D5-DC78-2E4F-1815-A6828CE45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DE39BA-C543-BCE6-9957-E7C90B24F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017" y="1187267"/>
            <a:ext cx="4058507" cy="34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5073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6636029-618F-CC89-D837-D9F72794A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251FC9-FD39-2223-7E8E-08E78EF8C082}"/>
              </a:ext>
            </a:extLst>
          </p:cNvPr>
          <p:cNvSpPr txBox="1"/>
          <p:nvPr/>
        </p:nvSpPr>
        <p:spPr>
          <a:xfrm>
            <a:off x="457200" y="205979"/>
            <a:ext cx="8229600" cy="994172"/>
          </a:xfrm>
          <a:prstGeom prst="rect">
            <a:avLst/>
          </a:prstGeom>
        </p:spPr>
        <p:txBody>
          <a:bodyPr vert="horz" lIns="91368" tIns="45684" rIns="91368" bIns="45684" rtlCol="0" anchor="ctr">
            <a:normAutofit fontScale="92500" lnSpcReduction="10000"/>
          </a:bodyPr>
          <a:lstStyle/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dirty="0">
                <a:latin typeface="+mj-lt"/>
                <a:ea typeface="+mj-ea"/>
                <a:cs typeface="+mj-cs"/>
              </a:rPr>
              <a:t>System Approach</a:t>
            </a:r>
          </a:p>
          <a:p>
            <a:pPr algn="ctr" defTabSz="91356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kern="1200" dirty="0">
                <a:latin typeface="+mj-lt"/>
                <a:ea typeface="+mj-ea"/>
                <a:cs typeface="+mj-cs"/>
              </a:rPr>
              <a:t>Postoperative care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75135A69-0583-CFC7-B74B-741F0E2CEC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1385122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2821051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613A30F-2496-4837-56B2-FE5C9DA61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70053-DC04-F1CB-5487-D380E5CE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>
                <a:solidFill>
                  <a:schemeClr val="accent1"/>
                </a:solidFill>
              </a:rPr>
              <a:t>Postoperative issues </a:t>
            </a:r>
          </a:p>
        </p:txBody>
      </p:sp>
      <p:graphicFrame>
        <p:nvGraphicFramePr>
          <p:cNvPr id="68" name="TextBox 62">
            <a:extLst>
              <a:ext uri="{FF2B5EF4-FFF2-40B4-BE49-F238E27FC236}">
                <a16:creationId xmlns:a16="http://schemas.microsoft.com/office/drawing/2014/main" id="{C4B3A7DF-91BE-E1BC-FED8-5B5CE22043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5519739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99827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46C72-DAA1-EEFA-9C5C-4D45CF01D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Screening policies and procedures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063E3F6-1C34-BB86-24D9-248FB3296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333018"/>
              </p:ext>
            </p:extLst>
          </p:nvPr>
        </p:nvGraphicFramePr>
        <p:xfrm>
          <a:off x="457200" y="1200150"/>
          <a:ext cx="82296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83470135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863985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Staff 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Physician 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83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Gather information.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Establish written policies and procedures.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35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Assign a category (emergent, urgent, routine).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Provide adequate training to staff with guidance within their scope of practice.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6711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Document the details of the call.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Promote culture of safety that encourages staff to seek physician guidance when there is a question or doubt.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543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Follow procedure for involving the physician.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Review/sign off on screened calls; audit for compliance and improvement.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100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5604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A08D85-4DD8-9C1E-9308-CA512FC8D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Conclusion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A819F0-99A0-F83D-3316-B51B147CD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6836" y="1266826"/>
            <a:ext cx="3770513" cy="332779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/>
              <a:t>Standardized Processes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/>
              <a:t>Use checklists and protocols at every stage.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/>
          </a:p>
          <a:p>
            <a:pPr marL="0" indent="0">
              <a:lnSpc>
                <a:spcPct val="90000"/>
              </a:lnSpc>
              <a:buNone/>
            </a:pPr>
            <a:r>
              <a:rPr lang="en-US" sz="2000" b="1"/>
              <a:t>Team Communication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/>
              <a:t>Share critical information before, during, and after surgery.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/>
          </a:p>
          <a:p>
            <a:pPr marL="0" lvl="1" indent="0">
              <a:lnSpc>
                <a:spcPct val="90000"/>
              </a:lnSpc>
              <a:buNone/>
            </a:pPr>
            <a:r>
              <a:rPr lang="en-US" b="1"/>
              <a:t>Patient Safety Focus</a:t>
            </a:r>
          </a:p>
          <a:p>
            <a:pPr marL="0" lvl="1" indent="0">
              <a:lnSpc>
                <a:spcPct val="90000"/>
              </a:lnSpc>
              <a:buNone/>
            </a:pPr>
            <a:r>
              <a:rPr lang="en-US"/>
              <a:t>Every member of the team plays a role in preventing harm.</a:t>
            </a:r>
          </a:p>
        </p:txBody>
      </p:sp>
      <p:pic>
        <p:nvPicPr>
          <p:cNvPr id="3" name="Graphic 2" descr="Circles with arrows with solid fill">
            <a:extLst>
              <a:ext uri="{FF2B5EF4-FFF2-40B4-BE49-F238E27FC236}">
                <a16:creationId xmlns:a16="http://schemas.microsoft.com/office/drawing/2014/main" id="{FF187CA6-BCDC-BFA1-0D3F-9F3332693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422" y="1182291"/>
            <a:ext cx="493511" cy="479822"/>
          </a:xfrm>
          <a:prstGeom prst="rect">
            <a:avLst/>
          </a:prstGeom>
        </p:spPr>
      </p:pic>
      <p:pic>
        <p:nvPicPr>
          <p:cNvPr id="12" name="Graphic 11" descr="Chat with solid fill">
            <a:extLst>
              <a:ext uri="{FF2B5EF4-FFF2-40B4-BE49-F238E27FC236}">
                <a16:creationId xmlns:a16="http://schemas.microsoft.com/office/drawing/2014/main" id="{844F19E6-DA2D-9249-2DF7-C7D4E6363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1422" y="2305051"/>
            <a:ext cx="448865" cy="448865"/>
          </a:xfrm>
          <a:prstGeom prst="rect">
            <a:avLst/>
          </a:prstGeom>
        </p:spPr>
      </p:pic>
      <p:pic>
        <p:nvPicPr>
          <p:cNvPr id="14" name="Graphic 13" descr="Group of men with solid fill">
            <a:extLst>
              <a:ext uri="{FF2B5EF4-FFF2-40B4-BE49-F238E27FC236}">
                <a16:creationId xmlns:a16="http://schemas.microsoft.com/office/drawing/2014/main" id="{DABCC4A9-562F-F52F-2F51-ECB421EB58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9171" y="3396854"/>
            <a:ext cx="385762" cy="385762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6237377-1DD8-0B06-017F-E63FB5F3792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5025" y="1063229"/>
            <a:ext cx="4041775" cy="3461145"/>
          </a:xfrm>
        </p:spPr>
      </p:pic>
    </p:spTree>
    <p:extLst>
      <p:ext uri="{BB962C8B-B14F-4D97-AF65-F5344CB8AC3E}">
        <p14:creationId xmlns:p14="http://schemas.microsoft.com/office/powerpoint/2010/main" val="64829687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17689-7C90-A230-A905-E1A1D9C6E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accent1"/>
                </a:solidFill>
              </a:rPr>
              <a:t>Risk Management Resources @ omic.com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33BEB9-DF84-60DC-C0B5-3954E0B04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695110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12451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69626" y="600293"/>
            <a:ext cx="3519912" cy="3999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>
                <a:solidFill>
                  <a:prstClr val="white"/>
                </a:solidFill>
                <a:latin typeface="Calibri"/>
              </a:rPr>
              <a:t>Insert QR code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80C3D-7023-548A-437C-7D75A6BE11E5}"/>
              </a:ext>
            </a:extLst>
          </p:cNvPr>
          <p:cNvSpPr txBox="1"/>
          <p:nvPr/>
        </p:nvSpPr>
        <p:spPr>
          <a:xfrm>
            <a:off x="242888" y="353033"/>
            <a:ext cx="41933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4400" b="1">
                <a:solidFill>
                  <a:schemeClr val="accent1"/>
                </a:solidFill>
                <a:latin typeface="Calibri"/>
              </a:rPr>
              <a:t>Thank You!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BACC897-4E55-174C-AF8A-1A5048FE5232}"/>
              </a:ext>
            </a:extLst>
          </p:cNvPr>
          <p:cNvGrpSpPr/>
          <p:nvPr/>
        </p:nvGrpSpPr>
        <p:grpSpPr>
          <a:xfrm>
            <a:off x="591455" y="3176898"/>
            <a:ext cx="4437746" cy="814664"/>
            <a:chOff x="417138" y="4734927"/>
            <a:chExt cx="5916994" cy="108621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6FFCD63-F90A-FDA5-2A95-FFC1396F3B5F}"/>
                </a:ext>
              </a:extLst>
            </p:cNvPr>
            <p:cNvSpPr txBox="1"/>
            <p:nvPr/>
          </p:nvSpPr>
          <p:spPr>
            <a:xfrm>
              <a:off x="417138" y="4734927"/>
              <a:ext cx="5509605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2000" b="1">
                  <a:solidFill>
                    <a:srgbClr val="37C3F2"/>
                  </a:solidFill>
                  <a:latin typeface="Calibri"/>
                </a:rPr>
                <a:t>Online resources</a:t>
              </a:r>
              <a:r>
                <a:rPr lang="en-US" sz="2000">
                  <a:solidFill>
                    <a:srgbClr val="37C3F2"/>
                  </a:solidFill>
                  <a:latin typeface="Calibri"/>
                </a:rPr>
                <a:t>: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3475326-B75D-5B5D-1A02-87109516C8E6}"/>
                </a:ext>
              </a:extLst>
            </p:cNvPr>
            <p:cNvGrpSpPr/>
            <p:nvPr/>
          </p:nvGrpSpPr>
          <p:grpSpPr>
            <a:xfrm>
              <a:off x="500713" y="5209146"/>
              <a:ext cx="5833419" cy="612000"/>
              <a:chOff x="500713" y="5209146"/>
              <a:chExt cx="5833419" cy="612000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28F40AA-DB93-A454-00BC-953F85F65736}"/>
                  </a:ext>
                </a:extLst>
              </p:cNvPr>
              <p:cNvGrpSpPr/>
              <p:nvPr/>
            </p:nvGrpSpPr>
            <p:grpSpPr>
              <a:xfrm>
                <a:off x="500713" y="5209146"/>
                <a:ext cx="5833419" cy="612000"/>
                <a:chOff x="405783" y="2352167"/>
                <a:chExt cx="5833419" cy="612000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F19A9D7-ED3D-0701-F304-A7334D71ED8C}"/>
                    </a:ext>
                  </a:extLst>
                </p:cNvPr>
                <p:cNvSpPr txBox="1"/>
                <p:nvPr/>
              </p:nvSpPr>
              <p:spPr>
                <a:xfrm>
                  <a:off x="1050874" y="2541863"/>
                  <a:ext cx="5188328" cy="369332"/>
                </a:xfrm>
                <a:prstGeom prst="rect">
                  <a:avLst/>
                </a:prstGeom>
                <a:noFill/>
              </p:spPr>
              <p:txBody>
                <a:bodyPr wrap="square" anchor="ctr">
                  <a:spAutoFit/>
                </a:bodyPr>
                <a:lstStyle/>
                <a:p>
                  <a:pPr defTabSz="685800"/>
                  <a:r>
                    <a:rPr lang="en-US" sz="120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latin typeface="Calibri"/>
                    </a:rPr>
                    <a:t>https://www.omic.com/risk-management/</a:t>
                  </a: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14B79257-4166-B52A-9436-1D416FA1B3A0}"/>
                    </a:ext>
                  </a:extLst>
                </p:cNvPr>
                <p:cNvSpPr/>
                <p:nvPr/>
              </p:nvSpPr>
              <p:spPr>
                <a:xfrm>
                  <a:off x="405783" y="2352167"/>
                  <a:ext cx="612000" cy="61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206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US" sz="135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Calibri"/>
                  </a:endParaRPr>
                </a:p>
              </p:txBody>
            </p:sp>
          </p:grpSp>
          <p:pic>
            <p:nvPicPr>
              <p:cNvPr id="63" name="Graphic 62">
                <a:extLst>
                  <a:ext uri="{FF2B5EF4-FFF2-40B4-BE49-F238E27FC236}">
                    <a16:creationId xmlns:a16="http://schemas.microsoft.com/office/drawing/2014/main" id="{23E215B1-94AC-866A-79F5-8B6829093A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6713" y="5364677"/>
                <a:ext cx="360000" cy="300938"/>
              </a:xfrm>
              <a:prstGeom prst="rect">
                <a:avLst/>
              </a:prstGeom>
            </p:spPr>
          </p:pic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6E28AF1-C359-8055-262D-52B290EFACFF}"/>
              </a:ext>
            </a:extLst>
          </p:cNvPr>
          <p:cNvSpPr txBox="1"/>
          <p:nvPr/>
        </p:nvSpPr>
        <p:spPr>
          <a:xfrm>
            <a:off x="591455" y="1545911"/>
            <a:ext cx="37677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2000" b="1">
                <a:solidFill>
                  <a:schemeClr val="accent1"/>
                </a:solidFill>
                <a:latin typeface="Calibri"/>
              </a:rPr>
              <a:t>Contact us: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FA1104C-3F8F-9413-FB1F-03B82D8D97BD}"/>
              </a:ext>
            </a:extLst>
          </p:cNvPr>
          <p:cNvGrpSpPr/>
          <p:nvPr/>
        </p:nvGrpSpPr>
        <p:grpSpPr>
          <a:xfrm>
            <a:off x="661417" y="2607872"/>
            <a:ext cx="2789015" cy="459000"/>
            <a:chOff x="500713" y="4106850"/>
            <a:chExt cx="3736201" cy="61200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8291F89-034F-9250-79FA-B112769BB3B7}"/>
                </a:ext>
              </a:extLst>
            </p:cNvPr>
            <p:cNvGrpSpPr/>
            <p:nvPr/>
          </p:nvGrpSpPr>
          <p:grpSpPr>
            <a:xfrm>
              <a:off x="500713" y="4106850"/>
              <a:ext cx="3736201" cy="612000"/>
              <a:chOff x="405783" y="2352167"/>
              <a:chExt cx="3736201" cy="612000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B7BB97E-E4CD-3E4B-BBB3-4AD7F05F9553}"/>
                  </a:ext>
                </a:extLst>
              </p:cNvPr>
              <p:cNvSpPr txBox="1"/>
              <p:nvPr/>
            </p:nvSpPr>
            <p:spPr>
              <a:xfrm>
                <a:off x="1050874" y="2473502"/>
                <a:ext cx="3091110" cy="369332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defTabSz="685800"/>
                <a:r>
                  <a:rPr lang="en-US" sz="120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Calibri"/>
                  </a:rPr>
                  <a:t>1-800-562-6642</a:t>
                </a: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F211C2-2726-0C6F-B134-72C075030362}"/>
                  </a:ext>
                </a:extLst>
              </p:cNvPr>
              <p:cNvSpPr/>
              <p:nvPr/>
            </p:nvSpPr>
            <p:spPr>
              <a:xfrm>
                <a:off x="405783" y="2352167"/>
                <a:ext cx="612000" cy="612000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</a:endParaRPr>
              </a:p>
            </p:txBody>
          </p:sp>
        </p:grpSp>
        <p:pic>
          <p:nvPicPr>
            <p:cNvPr id="66" name="Graphic 65">
              <a:extLst>
                <a:ext uri="{FF2B5EF4-FFF2-40B4-BE49-F238E27FC236}">
                  <a16:creationId xmlns:a16="http://schemas.microsoft.com/office/drawing/2014/main" id="{8613C262-FCD0-629C-E684-BB29D9F77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6713" y="4232850"/>
              <a:ext cx="360000" cy="36000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D2F8D52-C6D2-6794-3B26-CE925D6EA9E6}"/>
              </a:ext>
            </a:extLst>
          </p:cNvPr>
          <p:cNvGrpSpPr/>
          <p:nvPr/>
        </p:nvGrpSpPr>
        <p:grpSpPr>
          <a:xfrm>
            <a:off x="661417" y="2038843"/>
            <a:ext cx="2789015" cy="459000"/>
            <a:chOff x="500713" y="3368850"/>
            <a:chExt cx="3736201" cy="61200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B5E55E2-E178-FB36-D506-BDAF64231B1A}"/>
                </a:ext>
              </a:extLst>
            </p:cNvPr>
            <p:cNvGrpSpPr/>
            <p:nvPr/>
          </p:nvGrpSpPr>
          <p:grpSpPr>
            <a:xfrm>
              <a:off x="500713" y="3368850"/>
              <a:ext cx="3736201" cy="612000"/>
              <a:chOff x="405783" y="2352167"/>
              <a:chExt cx="3736201" cy="612000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3B26013-60BF-B5C0-3141-45F78479BB66}"/>
                  </a:ext>
                </a:extLst>
              </p:cNvPr>
              <p:cNvSpPr txBox="1"/>
              <p:nvPr/>
            </p:nvSpPr>
            <p:spPr>
              <a:xfrm>
                <a:off x="1050874" y="2452983"/>
                <a:ext cx="3091110" cy="410369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pPr defTabSz="685800"/>
                <a:r>
                  <a:rPr lang="en-US" sz="140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Calibri"/>
                  </a:rPr>
                  <a:t>riskmanagement@omic.com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7FBDE1E2-5CAF-447A-5307-EE20C974D946}"/>
                  </a:ext>
                </a:extLst>
              </p:cNvPr>
              <p:cNvSpPr/>
              <p:nvPr/>
            </p:nvSpPr>
            <p:spPr>
              <a:xfrm>
                <a:off x="405783" y="2352167"/>
                <a:ext cx="612000" cy="61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US" sz="1350">
                  <a:solidFill>
                    <a:schemeClr val="accent1"/>
                  </a:solidFill>
                  <a:latin typeface="Calibri"/>
                </a:endParaRPr>
              </a:p>
            </p:txBody>
          </p:sp>
        </p:grp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BDA0FBC7-C834-F074-0786-135EFFCB5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26713" y="3555319"/>
              <a:ext cx="360000" cy="239062"/>
            </a:xfrm>
            <a:prstGeom prst="rect">
              <a:avLst/>
            </a:prstGeom>
          </p:spPr>
        </p:pic>
      </p:grpSp>
      <p:pic>
        <p:nvPicPr>
          <p:cNvPr id="2" name="Picture 1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3339E24C-05BC-BF58-043F-292F84E2C1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13638" y="114403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144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5E118-A49A-0097-F870-D3F67AEB1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E716C-7688-FC68-ACFD-7720CE3B9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/>
              <a:t>AHRQ. (2024, Sept 14). Systems Approach. </a:t>
            </a:r>
            <a:r>
              <a:rPr lang="en-US" sz="1400">
                <a:hlinkClick r:id="rId2"/>
              </a:rPr>
              <a:t>https://psnet.ahrq.gov/primer/systems-approach#:~:text=Analyzing%20Errors%20Using%20the%20Systems,Investigating%20Patient%20Safety%20Events%20primer</a:t>
            </a:r>
            <a:r>
              <a:rPr lang="en-US" sz="1400"/>
              <a:t>.</a:t>
            </a:r>
          </a:p>
          <a:p>
            <a:r>
              <a:rPr lang="en-US" sz="1400">
                <a:ea typeface="Calibri"/>
                <a:cs typeface="Calibri"/>
              </a:rPr>
              <a:t>The Joint Commission (2025). Sentinel Event Data 2024 Annual Review. </a:t>
            </a:r>
            <a:r>
              <a:rPr lang="en-US" sz="1400">
                <a:ea typeface="+mn-lt"/>
                <a:cs typeface="+mn-lt"/>
                <a:hlinkClick r:id="rId3"/>
              </a:rPr>
              <a:t>https://digitalassets.jointcommission.org/api/public/content/eac7511986c0442a9c1ae04b1aa02cc0?v=ad34daa0</a:t>
            </a:r>
            <a:endParaRPr lang="en-US" sz="1400">
              <a:ea typeface="+mn-lt"/>
              <a:cs typeface="+mn-lt"/>
            </a:endParaRPr>
          </a:p>
          <a:p>
            <a:r>
              <a:rPr lang="en-US" sz="1400">
                <a:ea typeface="Calibri"/>
                <a:cs typeface="Calibri"/>
              </a:rPr>
              <a:t>AHRQ. (2024). Team STEPPS Pocket Guide. </a:t>
            </a:r>
            <a:r>
              <a:rPr lang="en-US" sz="1400">
                <a:ea typeface="Calibri"/>
                <a:cs typeface="Calibri"/>
                <a:hlinkClick r:id="rId4"/>
              </a:rPr>
              <a:t>https://www.ahrq.gov/teamstepps-program/resources/pocket-guide/index.html</a:t>
            </a:r>
            <a:endParaRPr lang="en-US" sz="1400">
              <a:ea typeface="Calibri"/>
              <a:cs typeface="Calibri"/>
            </a:endParaRPr>
          </a:p>
          <a:p>
            <a:r>
              <a:rPr lang="en-US" sz="1400">
                <a:ea typeface="Calibri"/>
                <a:cs typeface="Calibri"/>
              </a:rPr>
              <a:t>Betsy Lehman Center. (2016, May). Advancing Patient Safety in Cataract Surgery. </a:t>
            </a:r>
            <a:r>
              <a:rPr lang="en-US" sz="1400">
                <a:ea typeface="Calibri"/>
                <a:cs typeface="Calibri"/>
                <a:hlinkClick r:id="rId5"/>
              </a:rPr>
              <a:t>https://betsylehmancenterma.gov/best-practices/cataract-surgery-initiative</a:t>
            </a:r>
            <a:endParaRPr lang="en-US" sz="1400">
              <a:ea typeface="Calibri"/>
              <a:cs typeface="Calibri"/>
            </a:endParaRPr>
          </a:p>
          <a:p>
            <a:pPr marL="0" indent="0">
              <a:buNone/>
            </a:pPr>
            <a:endParaRPr lang="en-US" sz="1400">
              <a:ea typeface="Calibri"/>
              <a:cs typeface="Calibri"/>
            </a:endParaRPr>
          </a:p>
          <a:p>
            <a:pPr marL="0" indent="0">
              <a:buNone/>
            </a:pPr>
            <a:endParaRPr lang="en-US" sz="1400">
              <a:ea typeface="Calibri"/>
              <a:cs typeface="Calibri"/>
            </a:endParaRPr>
          </a:p>
          <a:p>
            <a:endParaRPr lang="en-US" sz="1400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8792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2A4F6B-1DF8-61F8-772E-25EA79A1B4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Claims Statistics</a:t>
            </a:r>
          </a:p>
        </p:txBody>
      </p:sp>
    </p:spTree>
    <p:extLst>
      <p:ext uri="{BB962C8B-B14F-4D97-AF65-F5344CB8AC3E}">
        <p14:creationId xmlns:p14="http://schemas.microsoft.com/office/powerpoint/2010/main" val="361212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C79E10-40C4-D455-47B8-2C69ADE4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Cataract cases in OMIC History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426C41-E961-04A2-A158-34CEF3BD4C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3249" y="1284471"/>
            <a:ext cx="4368384" cy="33944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200" b="1"/>
              <a:t>Financial Impact</a:t>
            </a:r>
            <a:endParaRPr lang="en-US" sz="2200" b="1">
              <a:ea typeface="Calibri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2000"/>
              <a:t>$61.7M total settlements/verdicts</a:t>
            </a:r>
            <a:endParaRPr lang="en-US" sz="2000">
              <a:ea typeface="Calibri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2000"/>
              <a:t>$9.2M for wrong lens claims</a:t>
            </a:r>
            <a:endParaRPr lang="en-US" sz="2000">
              <a:ea typeface="Calibri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sz="2000"/>
              <a:t>15% of total settlements/verdicts</a:t>
            </a:r>
            <a:endParaRPr lang="en-US" sz="2000">
              <a:ea typeface="Calibri"/>
              <a:cs typeface="Calibri"/>
            </a:endParaRPr>
          </a:p>
          <a:p>
            <a:pPr lvl="1">
              <a:lnSpc>
                <a:spcPct val="90000"/>
              </a:lnSpc>
              <a:buFont typeface="Courier New" pitchFamily="34" charset="0"/>
              <a:buChar char="o"/>
            </a:pPr>
            <a:r>
              <a:rPr lang="en-US" sz="2000"/>
              <a:t>18% are wrong lens events</a:t>
            </a:r>
            <a:r>
              <a:rPr lang="en-US" sz="2000">
                <a:solidFill>
                  <a:srgbClr val="002060"/>
                </a:solidFill>
              </a:rPr>
              <a:t> </a:t>
            </a:r>
            <a:endParaRPr lang="en-US" sz="2000">
              <a:solidFill>
                <a:srgbClr val="002060"/>
              </a:solidFill>
              <a:ea typeface="Calibri"/>
              <a:cs typeface="Calibri"/>
            </a:endParaRP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3838DD3E-7653-93BD-21E8-B2D55D675CA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09482262"/>
              </p:ext>
            </p:extLst>
          </p:nvPr>
        </p:nvGraphicFramePr>
        <p:xfrm>
          <a:off x="629587" y="994035"/>
          <a:ext cx="3807502" cy="3615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4705980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0BC6A2-FC2D-83F0-8340-D0B1CCE349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Applying a Systems Approach to Manage Risk</a:t>
            </a:r>
            <a:endParaRPr lang="en-US" b="1" dirty="0">
              <a:solidFill>
                <a:schemeClr val="tx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351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21D31C0-783F-EF17-74A4-99FC0DD9A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FDF2B-1A10-CA7E-4952-E7BB8F48D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99417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900" b="1" dirty="0">
                <a:solidFill>
                  <a:schemeClr val="bg1"/>
                </a:solidFill>
              </a:rPr>
              <a:t>Systems and Processes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in Cataract Surgery </a:t>
            </a: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6C0A2A9C-D7EE-2B3A-7694-D34EA468CD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394118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90337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19BB1-558C-654F-F6C2-20FA43E1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chemeClr val="accent1"/>
                </a:solidFill>
              </a:rPr>
              <a:t>Systems Approach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5C9EAF-A1A6-9DF6-0943-7992B26FE3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524485"/>
              </p:ext>
            </p:extLst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0143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9334805895904190048B3E121F2028" ma:contentTypeVersion="4" ma:contentTypeDescription="Create a new document." ma:contentTypeScope="" ma:versionID="8aa2de3e36d9ca8fc62343c1fc1b8407">
  <xsd:schema xmlns:xsd="http://www.w3.org/2001/XMLSchema" xmlns:xs="http://www.w3.org/2001/XMLSchema" xmlns:p="http://schemas.microsoft.com/office/2006/metadata/properties" xmlns:ns2="987ff643-6a5e-4e8b-97a2-290437aa9abe" targetNamespace="http://schemas.microsoft.com/office/2006/metadata/properties" ma:root="true" ma:fieldsID="1fc3f710a052f2397f0a55ebaabe07c6" ns2:_="">
    <xsd:import namespace="987ff643-6a5e-4e8b-97a2-290437aa9a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7ff643-6a5e-4e8b-97a2-290437aa9a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169AA2-ED70-4DCF-AECB-E4603C98F1A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3FB91F4-2C80-4967-8965-DF2B3C9C15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0FACC1-1447-4F22-9A37-85B9AD5FF1A5}">
  <ds:schemaRefs>
    <ds:schemaRef ds:uri="987ff643-6a5e-4e8b-97a2-290437aa9ab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3163</Words>
  <Application>Microsoft Office PowerPoint</Application>
  <PresentationFormat>On-screen Show (16:9)</PresentationFormat>
  <Paragraphs>398</Paragraphs>
  <Slides>46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Arial</vt:lpstr>
      <vt:lpstr>Calibri</vt:lpstr>
      <vt:lpstr>Courier New</vt:lpstr>
      <vt:lpstr>Poppins SemiBold</vt:lpstr>
      <vt:lpstr>Segoe Sans</vt:lpstr>
      <vt:lpstr>Symbol</vt:lpstr>
      <vt:lpstr>Times New Roman</vt:lpstr>
      <vt:lpstr>Custom Design</vt:lpstr>
      <vt:lpstr>1_Office Theme</vt:lpstr>
      <vt:lpstr>1_Custom Design</vt:lpstr>
      <vt:lpstr>2_Custom Design</vt:lpstr>
      <vt:lpstr>2_Office Theme</vt:lpstr>
      <vt:lpstr>Cataract Surgery Safety:  Strategies to Reduce Adverse Events using a Systems Approach  Hans K Bruhn MHS Event: NOAO Meeting Date: January 2026 </vt:lpstr>
      <vt:lpstr>PowerPoint Presentation</vt:lpstr>
      <vt:lpstr>Financial Disclosures</vt:lpstr>
      <vt:lpstr>Learning Objectives</vt:lpstr>
      <vt:lpstr>Claims Statistics</vt:lpstr>
      <vt:lpstr>Cataract cases in OMIC History</vt:lpstr>
      <vt:lpstr>Applying a Systems Approach to Manage Risk</vt:lpstr>
      <vt:lpstr>Systems and Processes  in Cataract Surgery </vt:lpstr>
      <vt:lpstr>Systems Approach</vt:lpstr>
      <vt:lpstr>Culture of Safety</vt:lpstr>
      <vt:lpstr> Case:  IOL Contraindicated  System Issue:  Preoperative Assessment Error</vt:lpstr>
      <vt:lpstr>PowerPoint Presentation</vt:lpstr>
      <vt:lpstr>Litigation</vt:lpstr>
      <vt:lpstr>Risk Reduction Strategies Errors in medical record</vt:lpstr>
      <vt:lpstr>PowerPoint Presentation</vt:lpstr>
      <vt:lpstr>Patient Selection Preoperative assessment</vt:lpstr>
      <vt:lpstr>IOL Recommendations</vt:lpstr>
      <vt:lpstr>   Case:  Wrong IOL  System Issues: Perioperative Communication and Informed Consent  </vt:lpstr>
      <vt:lpstr>PowerPoint Presentation</vt:lpstr>
      <vt:lpstr>Litigation</vt:lpstr>
      <vt:lpstr>Risk Reduction Strategies Disclosure of an adverse event</vt:lpstr>
      <vt:lpstr>PowerPoint Presentation</vt:lpstr>
      <vt:lpstr>PowerPoint Presentation</vt:lpstr>
      <vt:lpstr>Demands and Refunds</vt:lpstr>
      <vt:lpstr>System Issue:  Informed Consent</vt:lpstr>
      <vt:lpstr>PowerPoint Presentation</vt:lpstr>
      <vt:lpstr>Purpose of Informed Consent</vt:lpstr>
      <vt:lpstr>Informed Consent Process</vt:lpstr>
      <vt:lpstr>Case:  Globe Perforation  System Issue: Surgical Safety Checklist</vt:lpstr>
      <vt:lpstr>PowerPoint Presentation</vt:lpstr>
      <vt:lpstr>Litigation</vt:lpstr>
      <vt:lpstr>Risk Reduction Strategies</vt:lpstr>
      <vt:lpstr>PowerPoint Presentation</vt:lpstr>
      <vt:lpstr>Surgical Safety Checklist</vt:lpstr>
      <vt:lpstr>PowerPoint Presentation</vt:lpstr>
      <vt:lpstr>   Case:  Delayed Diagnosis of Endophthalmitis  System Issue:  Postoperative care </vt:lpstr>
      <vt:lpstr>PowerPoint Presentation</vt:lpstr>
      <vt:lpstr>Litigation</vt:lpstr>
      <vt:lpstr>Risk Reduction Strategies</vt:lpstr>
      <vt:lpstr>PowerPoint Presentation</vt:lpstr>
      <vt:lpstr>Postoperative issues </vt:lpstr>
      <vt:lpstr>Screening policies and procedures</vt:lpstr>
      <vt:lpstr>Conclusion</vt:lpstr>
      <vt:lpstr>Risk Management Resources @ omic.com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Widi</dc:creator>
  <cp:lastModifiedBy>Hans Bruhn</cp:lastModifiedBy>
  <cp:revision>2</cp:revision>
  <cp:lastPrinted>2025-10-14T22:06:15Z</cp:lastPrinted>
  <dcterms:created xsi:type="dcterms:W3CDTF">2016-09-29T20:16:19Z</dcterms:created>
  <dcterms:modified xsi:type="dcterms:W3CDTF">2026-01-08T19:56:11Z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0x0101007F9334805895904190048B3E121F2028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</Properties>
</file>